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0"/>
  </p:notesMasterIdLst>
  <p:handoutMasterIdLst>
    <p:handoutMasterId r:id="rId41"/>
  </p:handoutMasterIdLst>
  <p:sldIdLst>
    <p:sldId id="371" r:id="rId2"/>
    <p:sldId id="325" r:id="rId3"/>
    <p:sldId id="326" r:id="rId4"/>
    <p:sldId id="353" r:id="rId5"/>
    <p:sldId id="328" r:id="rId6"/>
    <p:sldId id="329" r:id="rId7"/>
    <p:sldId id="343" r:id="rId8"/>
    <p:sldId id="331" r:id="rId9"/>
    <p:sldId id="332" r:id="rId10"/>
    <p:sldId id="333" r:id="rId11"/>
    <p:sldId id="334" r:id="rId12"/>
    <p:sldId id="336" r:id="rId13"/>
    <p:sldId id="335" r:id="rId14"/>
    <p:sldId id="337" r:id="rId15"/>
    <p:sldId id="342" r:id="rId16"/>
    <p:sldId id="316" r:id="rId17"/>
    <p:sldId id="350" r:id="rId18"/>
    <p:sldId id="352" r:id="rId19"/>
    <p:sldId id="347" r:id="rId20"/>
    <p:sldId id="362" r:id="rId21"/>
    <p:sldId id="348" r:id="rId22"/>
    <p:sldId id="351" r:id="rId23"/>
    <p:sldId id="344" r:id="rId24"/>
    <p:sldId id="345" r:id="rId25"/>
    <p:sldId id="346" r:id="rId26"/>
    <p:sldId id="361" r:id="rId27"/>
    <p:sldId id="357" r:id="rId28"/>
    <p:sldId id="358" r:id="rId29"/>
    <p:sldId id="359" r:id="rId30"/>
    <p:sldId id="360" r:id="rId31"/>
    <p:sldId id="363" r:id="rId32"/>
    <p:sldId id="364" r:id="rId33"/>
    <p:sldId id="365" r:id="rId34"/>
    <p:sldId id="366" r:id="rId35"/>
    <p:sldId id="368" r:id="rId36"/>
    <p:sldId id="369" r:id="rId37"/>
    <p:sldId id="367" r:id="rId38"/>
    <p:sldId id="370" r:id="rId39"/>
  </p:sldIdLst>
  <p:sldSz cx="12188825" cy="6858000"/>
  <p:notesSz cx="6858000" cy="9144000"/>
  <p:custDataLst>
    <p:tags r:id="rId42"/>
  </p:custDataLst>
  <p:defaultTextStyle>
    <a:defPPr>
      <a:defRPr lang="en-US"/>
    </a:defPPr>
    <a:lvl1pPr algn="l" rtl="0" fontAlgn="base">
      <a:spcBef>
        <a:spcPct val="0"/>
      </a:spcBef>
      <a:spcAft>
        <a:spcPct val="0"/>
      </a:spcAft>
      <a:defRPr sz="1400" b="1" kern="1200">
        <a:solidFill>
          <a:srgbClr val="000000"/>
        </a:solidFill>
        <a:latin typeface="Arial" charset="0"/>
        <a:ea typeface="ＭＳ Ｐゴシック" charset="-128"/>
        <a:cs typeface="+mn-cs"/>
      </a:defRPr>
    </a:lvl1pPr>
    <a:lvl2pPr marL="457200" algn="l" rtl="0" fontAlgn="base">
      <a:spcBef>
        <a:spcPct val="0"/>
      </a:spcBef>
      <a:spcAft>
        <a:spcPct val="0"/>
      </a:spcAft>
      <a:defRPr sz="1400" b="1" kern="1200">
        <a:solidFill>
          <a:srgbClr val="000000"/>
        </a:solidFill>
        <a:latin typeface="Arial" charset="0"/>
        <a:ea typeface="ＭＳ Ｐゴシック" charset="-128"/>
        <a:cs typeface="+mn-cs"/>
      </a:defRPr>
    </a:lvl2pPr>
    <a:lvl3pPr marL="914400" algn="l" rtl="0" fontAlgn="base">
      <a:spcBef>
        <a:spcPct val="0"/>
      </a:spcBef>
      <a:spcAft>
        <a:spcPct val="0"/>
      </a:spcAft>
      <a:defRPr sz="1400" b="1" kern="1200">
        <a:solidFill>
          <a:srgbClr val="000000"/>
        </a:solidFill>
        <a:latin typeface="Arial" charset="0"/>
        <a:ea typeface="ＭＳ Ｐゴシック" charset="-128"/>
        <a:cs typeface="+mn-cs"/>
      </a:defRPr>
    </a:lvl3pPr>
    <a:lvl4pPr marL="1371600" algn="l" rtl="0" fontAlgn="base">
      <a:spcBef>
        <a:spcPct val="0"/>
      </a:spcBef>
      <a:spcAft>
        <a:spcPct val="0"/>
      </a:spcAft>
      <a:defRPr sz="1400" b="1" kern="1200">
        <a:solidFill>
          <a:srgbClr val="000000"/>
        </a:solidFill>
        <a:latin typeface="Arial" charset="0"/>
        <a:ea typeface="ＭＳ Ｐゴシック" charset="-128"/>
        <a:cs typeface="+mn-cs"/>
      </a:defRPr>
    </a:lvl4pPr>
    <a:lvl5pPr marL="1828800" algn="l" rtl="0" fontAlgn="base">
      <a:spcBef>
        <a:spcPct val="0"/>
      </a:spcBef>
      <a:spcAft>
        <a:spcPct val="0"/>
      </a:spcAft>
      <a:defRPr sz="1400" b="1" kern="1200">
        <a:solidFill>
          <a:srgbClr val="000000"/>
        </a:solidFill>
        <a:latin typeface="Arial" charset="0"/>
        <a:ea typeface="ＭＳ Ｐゴシック" charset="-128"/>
        <a:cs typeface="+mn-cs"/>
      </a:defRPr>
    </a:lvl5pPr>
    <a:lvl6pPr marL="2286000" algn="l" defTabSz="914400" rtl="0" eaLnBrk="1" latinLnBrk="0" hangingPunct="1">
      <a:defRPr sz="1400" b="1" kern="1200">
        <a:solidFill>
          <a:srgbClr val="000000"/>
        </a:solidFill>
        <a:latin typeface="Arial" charset="0"/>
        <a:ea typeface="ＭＳ Ｐゴシック" charset="-128"/>
        <a:cs typeface="+mn-cs"/>
      </a:defRPr>
    </a:lvl6pPr>
    <a:lvl7pPr marL="2743200" algn="l" defTabSz="914400" rtl="0" eaLnBrk="1" latinLnBrk="0" hangingPunct="1">
      <a:defRPr sz="1400" b="1" kern="1200">
        <a:solidFill>
          <a:srgbClr val="000000"/>
        </a:solidFill>
        <a:latin typeface="Arial" charset="0"/>
        <a:ea typeface="ＭＳ Ｐゴシック" charset="-128"/>
        <a:cs typeface="+mn-cs"/>
      </a:defRPr>
    </a:lvl7pPr>
    <a:lvl8pPr marL="3200400" algn="l" defTabSz="914400" rtl="0" eaLnBrk="1" latinLnBrk="0" hangingPunct="1">
      <a:defRPr sz="1400" b="1" kern="1200">
        <a:solidFill>
          <a:srgbClr val="000000"/>
        </a:solidFill>
        <a:latin typeface="Arial" charset="0"/>
        <a:ea typeface="ＭＳ Ｐゴシック" charset="-128"/>
        <a:cs typeface="+mn-cs"/>
      </a:defRPr>
    </a:lvl8pPr>
    <a:lvl9pPr marL="3657600" algn="l" defTabSz="914400" rtl="0" eaLnBrk="1" latinLnBrk="0" hangingPunct="1">
      <a:defRPr sz="1400" b="1" kern="1200">
        <a:solidFill>
          <a:srgbClr val="000000"/>
        </a:solidFill>
        <a:latin typeface="Arial" charset="0"/>
        <a:ea typeface="ＭＳ Ｐゴシック"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作成者"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CC99"/>
    <a:srgbClr val="FFCC66"/>
    <a:srgbClr val="FFCC00"/>
    <a:srgbClr val="FFFF00"/>
    <a:srgbClr val="996633"/>
    <a:srgbClr val="CC9900"/>
    <a:srgbClr val="FF3300"/>
    <a:srgbClr val="FF99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41" autoAdjust="0"/>
    <p:restoredTop sz="87148" autoAdjust="0"/>
  </p:normalViewPr>
  <p:slideViewPr>
    <p:cSldViewPr>
      <p:cViewPr>
        <p:scale>
          <a:sx n="100" d="100"/>
          <a:sy n="100" d="100"/>
        </p:scale>
        <p:origin x="-180" y="-552"/>
      </p:cViewPr>
      <p:guideLst>
        <p:guide orient="horz" pos="2886"/>
        <p:guide pos="383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3" d="100"/>
          <a:sy n="63" d="100"/>
        </p:scale>
        <p:origin x="1986" y="10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lnSpc>
                <a:spcPct val="100000"/>
              </a:lnSpc>
              <a:spcBef>
                <a:spcPts val="0"/>
              </a:spcBef>
              <a:spcAft>
                <a:spcPts val="0"/>
              </a:spcAft>
              <a:buSzTx/>
              <a:buFontTx/>
              <a:buNone/>
              <a:defRPr kumimoji="0" sz="1200" b="0">
                <a:solidFill>
                  <a:schemeClr val="tx1"/>
                </a:solidFill>
                <a:effectLst/>
                <a:latin typeface="+mn-lt"/>
                <a:ea typeface="+mn-ea"/>
              </a:defRPr>
            </a:lvl1pPr>
          </a:lstStyle>
          <a:p>
            <a:pPr>
              <a:defRPr/>
            </a:pPr>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lnSpc>
                <a:spcPct val="100000"/>
              </a:lnSpc>
              <a:spcBef>
                <a:spcPts val="0"/>
              </a:spcBef>
              <a:spcAft>
                <a:spcPts val="0"/>
              </a:spcAft>
              <a:buSzTx/>
              <a:buFontTx/>
              <a:buNone/>
              <a:defRPr kumimoji="0" sz="1200" b="0">
                <a:solidFill>
                  <a:schemeClr val="tx1"/>
                </a:solidFill>
                <a:effectLst/>
                <a:latin typeface="+mn-lt"/>
                <a:ea typeface="+mn-ea"/>
              </a:defRPr>
            </a:lvl1pPr>
          </a:lstStyle>
          <a:p>
            <a:pPr>
              <a:defRPr/>
            </a:pPr>
            <a:fld id="{CEF9ED35-F44F-43B3-9FF6-5BC5382AA731}" type="datetimeFigureOut">
              <a:rPr lang="en-US"/>
              <a:pPr>
                <a:defRPr/>
              </a:pPr>
              <a:t>5/17/2018</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lnSpc>
                <a:spcPct val="100000"/>
              </a:lnSpc>
              <a:spcBef>
                <a:spcPts val="0"/>
              </a:spcBef>
              <a:spcAft>
                <a:spcPts val="0"/>
              </a:spcAft>
              <a:buSzTx/>
              <a:buFontTx/>
              <a:buNone/>
              <a:defRPr kumimoji="0" sz="1200" b="0">
                <a:solidFill>
                  <a:schemeClr val="tx1"/>
                </a:solidFill>
                <a:effectLst/>
                <a:latin typeface="+mn-lt"/>
                <a:ea typeface="+mn-ea"/>
              </a:defRPr>
            </a:lvl1pPr>
          </a:lstStyle>
          <a:p>
            <a:pPr>
              <a:defRPr/>
            </a:pPr>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lnSpc>
                <a:spcPct val="100000"/>
              </a:lnSpc>
              <a:spcBef>
                <a:spcPts val="0"/>
              </a:spcBef>
              <a:spcAft>
                <a:spcPts val="0"/>
              </a:spcAft>
              <a:buSzTx/>
              <a:buFontTx/>
              <a:buNone/>
              <a:defRPr kumimoji="0" sz="1200" b="0">
                <a:solidFill>
                  <a:schemeClr val="tx1"/>
                </a:solidFill>
                <a:effectLst/>
                <a:latin typeface="+mn-lt"/>
                <a:ea typeface="+mn-ea"/>
              </a:defRPr>
            </a:lvl1pPr>
          </a:lstStyle>
          <a:p>
            <a:pPr>
              <a:defRPr/>
            </a:pPr>
            <a:fld id="{4042321E-E292-4451-988D-9E005EEF54AA}" type="slidenum">
              <a:rPr/>
              <a:pPr>
                <a:defRPr/>
              </a:pPr>
              <a:t>&lt;#&gt;</a:t>
            </a:fld>
            <a:endParaRPr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lnSpc>
                <a:spcPct val="100000"/>
              </a:lnSpc>
              <a:spcBef>
                <a:spcPts val="0"/>
              </a:spcBef>
              <a:spcAft>
                <a:spcPts val="0"/>
              </a:spcAft>
              <a:buSzTx/>
              <a:buFontTx/>
              <a:buNone/>
              <a:defRPr kumimoji="0" sz="1200" b="0">
                <a:solidFill>
                  <a:schemeClr val="tx1"/>
                </a:solidFill>
                <a:effectLst/>
                <a:latin typeface="+mn-lt"/>
                <a:ea typeface="+mn-ea"/>
              </a:defRPr>
            </a:lvl1pPr>
          </a:lstStyle>
          <a:p>
            <a:pPr>
              <a:defRPr/>
            </a:pPr>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lnSpc>
                <a:spcPct val="100000"/>
              </a:lnSpc>
              <a:spcBef>
                <a:spcPts val="0"/>
              </a:spcBef>
              <a:spcAft>
                <a:spcPts val="0"/>
              </a:spcAft>
              <a:buSzTx/>
              <a:buFontTx/>
              <a:buNone/>
              <a:defRPr kumimoji="0" sz="1200" b="0">
                <a:solidFill>
                  <a:schemeClr val="tx1"/>
                </a:solidFill>
                <a:effectLst/>
                <a:latin typeface="+mn-lt"/>
                <a:ea typeface="+mn-ea"/>
              </a:defRPr>
            </a:lvl1pPr>
          </a:lstStyle>
          <a:p>
            <a:pPr>
              <a:defRPr/>
            </a:pPr>
            <a:fld id="{7774465B-FF6B-4697-9160-A953FC59DF45}" type="datetimeFigureOut">
              <a:rPr lang="en-US"/>
              <a:pPr>
                <a:defRPr/>
              </a:pPr>
              <a:t>5/17/2018</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noProof="0"/>
              <a:t>Click to edit Master text styles</a:t>
            </a:r>
          </a:p>
          <a:p>
            <a:pPr lvl="1"/>
            <a:r>
              <a:rPr noProof="0"/>
              <a:t>Second level</a:t>
            </a:r>
          </a:p>
          <a:p>
            <a:pPr lvl="2"/>
            <a:r>
              <a:rPr noProof="0"/>
              <a:t>Third level</a:t>
            </a:r>
          </a:p>
          <a:p>
            <a:pPr lvl="3"/>
            <a:r>
              <a:rPr noProof="0"/>
              <a:t>Fourth level</a:t>
            </a:r>
          </a:p>
          <a:p>
            <a:pPr lvl="4"/>
            <a:r>
              <a:rPr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lnSpc>
                <a:spcPct val="100000"/>
              </a:lnSpc>
              <a:spcBef>
                <a:spcPts val="0"/>
              </a:spcBef>
              <a:spcAft>
                <a:spcPts val="0"/>
              </a:spcAft>
              <a:buSzTx/>
              <a:buFontTx/>
              <a:buNone/>
              <a:defRPr kumimoji="0" sz="1200" b="0">
                <a:solidFill>
                  <a:schemeClr val="tx1"/>
                </a:solidFill>
                <a:effectLst/>
                <a:latin typeface="+mn-lt"/>
                <a:ea typeface="+mn-ea"/>
              </a:defRPr>
            </a:lvl1pPr>
          </a:lstStyle>
          <a:p>
            <a:pPr>
              <a:defRPr/>
            </a:pPr>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lnSpc>
                <a:spcPct val="100000"/>
              </a:lnSpc>
              <a:spcBef>
                <a:spcPts val="0"/>
              </a:spcBef>
              <a:spcAft>
                <a:spcPts val="0"/>
              </a:spcAft>
              <a:buSzTx/>
              <a:buFontTx/>
              <a:buNone/>
              <a:defRPr kumimoji="0" sz="1200" b="0">
                <a:solidFill>
                  <a:schemeClr val="tx1"/>
                </a:solidFill>
                <a:effectLst/>
                <a:latin typeface="+mn-lt"/>
                <a:ea typeface="+mn-ea"/>
              </a:defRPr>
            </a:lvl1pPr>
          </a:lstStyle>
          <a:p>
            <a:pPr>
              <a:defRPr/>
            </a:pPr>
            <a:fld id="{5CFBA1D3-0E3B-4761-9073-62CBC3F31BA6}" type="slidenum">
              <a:rPr/>
              <a:pPr>
                <a:defRPr/>
              </a:pPr>
              <a:t>&lt;#&gt;</a:t>
            </a:fld>
            <a:endParaRPr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lb-LU" altLang="ja-JP" smtClean="0">
              <a:ea typeface="ＭＳ Ｐゴシック" charset="-128"/>
            </a:endParaRPr>
          </a:p>
        </p:txBody>
      </p:sp>
      <p:sp>
        <p:nvSpPr>
          <p:cNvPr id="30723"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14468F8-C0CE-4415-A67D-2031E09CF643}" type="slidenum">
              <a:rPr lang="lb-LU" altLang="ja-JP" sz="1200" b="0">
                <a:solidFill>
                  <a:schemeClr val="tx1"/>
                </a:solidFill>
                <a:latin typeface="+mn-lt"/>
              </a:rPr>
              <a:pPr algn="r">
                <a:defRPr/>
              </a:pPr>
              <a:t>15</a:t>
            </a:fld>
            <a:endParaRPr lang="lb-LU" altLang="ja-JP" sz="1200" b="0">
              <a:solidFill>
                <a:schemeClr val="tx1"/>
              </a:solidFill>
              <a:latin typeface="+mn-l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4A2E9F-6C4E-4FF7-ACB0-C89A6AC6D83E}" type="slidenum">
              <a:rPr lang="lb-LU" altLang="ja-JP" smtClean="0">
                <a:ea typeface="ＭＳ Ｐゴシック" charset="-128"/>
              </a:rPr>
              <a:pPr fontAlgn="base">
                <a:spcBef>
                  <a:spcPct val="0"/>
                </a:spcBef>
                <a:spcAft>
                  <a:spcPct val="0"/>
                </a:spcAft>
                <a:defRPr/>
              </a:pPr>
              <a:t>16</a:t>
            </a:fld>
            <a:endParaRPr lang="lb-LU" altLang="ja-JP" smtClean="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C359172-580C-4649-8687-95DDEE0670D3}" type="slidenum">
              <a:rPr lang="lb-LU" altLang="ja-JP" sz="1200" b="0">
                <a:solidFill>
                  <a:schemeClr val="tx1"/>
                </a:solidFill>
                <a:latin typeface="+mn-lt"/>
              </a:rPr>
              <a:pPr algn="r">
                <a:defRPr/>
              </a:pPr>
              <a:t>17</a:t>
            </a:fld>
            <a:endParaRPr lang="lb-LU" altLang="ja-JP" sz="1200" b="0">
              <a:solidFill>
                <a:schemeClr val="tx1"/>
              </a:solidFill>
              <a:latin typeface="+mn-l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247CB784-9816-4EAF-BEFB-FD3D666B55B5}" type="slidenum">
              <a:rPr lang="lb-LU" altLang="ja-JP" sz="1200" b="0">
                <a:solidFill>
                  <a:schemeClr val="tx1"/>
                </a:solidFill>
                <a:latin typeface="+mn-lt"/>
              </a:rPr>
              <a:pPr algn="r">
                <a:defRPr/>
              </a:pPr>
              <a:t>18</a:t>
            </a:fld>
            <a:endParaRPr lang="lb-LU" altLang="ja-JP" sz="1200" b="0">
              <a:solidFill>
                <a:schemeClr val="tx1"/>
              </a:solidFill>
              <a:latin typeface="+mn-l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8DB68E1-2A01-4BF8-B6BE-85D4F12E35CC}" type="slidenum">
              <a:rPr lang="lb-LU" altLang="ja-JP" sz="1200" b="0">
                <a:solidFill>
                  <a:schemeClr val="tx1"/>
                </a:solidFill>
                <a:latin typeface="+mn-lt"/>
              </a:rPr>
              <a:pPr algn="r">
                <a:defRPr/>
              </a:pPr>
              <a:t>19</a:t>
            </a:fld>
            <a:endParaRPr lang="lb-LU" altLang="ja-JP" sz="1200" b="0">
              <a:solidFill>
                <a:schemeClr val="tx1"/>
              </a:solidFill>
              <a:latin typeface="+mn-l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51D83C7-89ED-4E22-9C60-D9398DAA60A2}" type="slidenum">
              <a:rPr lang="lb-LU" altLang="ja-JP" sz="1200" b="0">
                <a:solidFill>
                  <a:schemeClr val="tx1"/>
                </a:solidFill>
                <a:latin typeface="+mn-lt"/>
              </a:rPr>
              <a:pPr algn="r">
                <a:defRPr/>
              </a:pPr>
              <a:t>20</a:t>
            </a:fld>
            <a:endParaRPr lang="lb-LU" altLang="ja-JP" sz="1200" b="0">
              <a:solidFill>
                <a:schemeClr val="tx1"/>
              </a:solidFill>
              <a:latin typeface="+mn-l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E1E50FA-DF1B-41A0-9836-28C8C021C689}" type="slidenum">
              <a:rPr lang="lb-LU" altLang="ja-JP" sz="1200" b="0">
                <a:solidFill>
                  <a:schemeClr val="tx1"/>
                </a:solidFill>
                <a:latin typeface="+mn-lt"/>
              </a:rPr>
              <a:pPr algn="r">
                <a:defRPr/>
              </a:pPr>
              <a:t>21</a:t>
            </a:fld>
            <a:endParaRPr lang="lb-LU" altLang="ja-JP" sz="1200" b="0">
              <a:solidFill>
                <a:schemeClr val="tx1"/>
              </a:solidFill>
              <a:latin typeface="+mn-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98E7E76C-8916-489C-8135-860BB1A65F48}" type="slidenum">
              <a:rPr lang="lb-LU" altLang="ja-JP" sz="1200" b="0">
                <a:solidFill>
                  <a:schemeClr val="tx1"/>
                </a:solidFill>
                <a:latin typeface="+mn-lt"/>
              </a:rPr>
              <a:pPr algn="r">
                <a:defRPr/>
              </a:pPr>
              <a:t>22</a:t>
            </a:fld>
            <a:endParaRPr lang="lb-LU" altLang="ja-JP" sz="1200" b="0">
              <a:solidFill>
                <a:schemeClr val="tx1"/>
              </a:solidFill>
              <a:latin typeface="+mn-l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16AE6DE-6BE6-4686-9975-34F6BCF75BC2}" type="slidenum">
              <a:rPr lang="lb-LU" altLang="ja-JP" sz="1200" b="0">
                <a:solidFill>
                  <a:schemeClr val="tx1"/>
                </a:solidFill>
                <a:latin typeface="+mn-lt"/>
              </a:rPr>
              <a:pPr algn="r">
                <a:defRPr/>
              </a:pPr>
              <a:t>23</a:t>
            </a:fld>
            <a:endParaRPr lang="lb-LU" altLang="ja-JP" sz="1200" b="0">
              <a:solidFill>
                <a:schemeClr val="tx1"/>
              </a:solidFill>
              <a:latin typeface="+mn-l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F3D702C6-2BE5-4CD4-965D-5E9A54E117C0}" type="slidenum">
              <a:rPr lang="lb-LU" altLang="ja-JP" sz="1200" b="0">
                <a:solidFill>
                  <a:schemeClr val="tx1"/>
                </a:solidFill>
                <a:latin typeface="+mn-lt"/>
              </a:rPr>
              <a:pPr algn="r">
                <a:defRPr/>
              </a:pPr>
              <a:t>24</a:t>
            </a:fld>
            <a:endParaRPr lang="lb-LU" altLang="ja-JP" sz="1200" b="0">
              <a:solidFill>
                <a:schemeClr val="tx1"/>
              </a:solidFill>
              <a:latin typeface="+mn-l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C3B689A-C7B8-4617-8BCE-D1F3CE95F3B7}" type="slidenum">
              <a:rPr lang="lb-LU" altLang="ja-JP" sz="1200" b="0">
                <a:solidFill>
                  <a:schemeClr val="tx1"/>
                </a:solidFill>
                <a:latin typeface="+mn-lt"/>
              </a:rPr>
              <a:pPr algn="r">
                <a:defRPr/>
              </a:pPr>
              <a:t>25</a:t>
            </a:fld>
            <a:endParaRPr lang="lb-LU" altLang="ja-JP" sz="1200" b="0">
              <a:solidFill>
                <a:schemeClr val="tx1"/>
              </a:solidFill>
              <a:latin typeface="+mn-l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de-DE" altLang="ja-JP" smtClean="0">
              <a:ea typeface="ＭＳ Ｐゴシック" charset="-128"/>
            </a:endParaRPr>
          </a:p>
        </p:txBody>
      </p:sp>
      <p:sp>
        <p:nvSpPr>
          <p:cNvPr id="3379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38D5F7E6-7699-46E9-89AD-1342FB611866}" type="slidenum">
              <a:rPr lang="lb-LU" altLang="ja-JP" sz="1200" b="0">
                <a:solidFill>
                  <a:schemeClr val="tx1"/>
                </a:solidFill>
                <a:latin typeface="+mn-lt"/>
              </a:rPr>
              <a:pPr algn="r">
                <a:defRPr/>
              </a:pPr>
              <a:t>26</a:t>
            </a:fld>
            <a:endParaRPr lang="lb-LU" altLang="ja-JP" sz="1200" b="0">
              <a:solidFill>
                <a:schemeClr val="tx1"/>
              </a:solidFill>
              <a:latin typeface="+mn-lt"/>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a:lvl1pPr>
          </a:lstStyle>
          <a:p>
            <a:pPr>
              <a:defRPr/>
            </a:pPr>
            <a:endParaRPr/>
          </a:p>
        </p:txBody>
      </p:sp>
      <p:sp>
        <p:nvSpPr>
          <p:cNvPr id="5" name="Footer Placeholder 4"/>
          <p:cNvSpPr>
            <a:spLocks noGrp="1"/>
          </p:cNvSpPr>
          <p:nvPr>
            <p:ph type="ftr" sz="quarter" idx="11"/>
          </p:nvPr>
        </p:nvSpPr>
        <p:spPr/>
        <p:txBody>
          <a:bodyPr/>
          <a:lstStyle>
            <a:lvl1pPr>
              <a:defRPr/>
            </a:lvl1pPr>
          </a:lstStyle>
          <a:p>
            <a:pPr>
              <a:defRPr/>
            </a:pPr>
            <a:r>
              <a:rPr lang="nb-NO"/>
              <a:t>Ham Radio 2016 © Luc Engelmann - LX1IQ</a:t>
            </a:r>
            <a:endParaRPr dirty="0"/>
          </a:p>
        </p:txBody>
      </p:sp>
      <p:sp>
        <p:nvSpPr>
          <p:cNvPr id="6" name="Slide Number Placeholder 5"/>
          <p:cNvSpPr>
            <a:spLocks noGrp="1"/>
          </p:cNvSpPr>
          <p:nvPr>
            <p:ph type="sldNum" sz="quarter" idx="12"/>
          </p:nvPr>
        </p:nvSpPr>
        <p:spPr/>
        <p:txBody>
          <a:bodyPr/>
          <a:lstStyle>
            <a:lvl1pPr>
              <a:defRPr/>
            </a:lvl1pPr>
          </a:lstStyle>
          <a:p>
            <a:pPr>
              <a:defRPr/>
            </a:pPr>
            <a:fld id="{FF673B98-F817-45A0-BF61-5A107C1D0941}" type="slidenum">
              <a:rPr/>
              <a:pPr>
                <a:defRPr/>
              </a:pPr>
              <a:t>&lt;#&gt;</a:t>
            </a:fld>
            <a:endParaRPr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endParaRPr/>
          </a:p>
        </p:txBody>
      </p:sp>
      <p:sp>
        <p:nvSpPr>
          <p:cNvPr id="6" name="Footer Placeholder 4"/>
          <p:cNvSpPr>
            <a:spLocks noGrp="1"/>
          </p:cNvSpPr>
          <p:nvPr>
            <p:ph type="ftr" sz="quarter" idx="11"/>
          </p:nvPr>
        </p:nvSpPr>
        <p:spPr/>
        <p:txBody>
          <a:bodyPr/>
          <a:lstStyle>
            <a:lvl1pPr>
              <a:defRPr/>
            </a:lvl1pPr>
          </a:lstStyle>
          <a:p>
            <a:pPr>
              <a:defRPr/>
            </a:pPr>
            <a:r>
              <a:rPr lang="nb-NO"/>
              <a:t>Ham Radio 2016 © Luc Engelmann - LX1IQ</a:t>
            </a:r>
            <a:endParaRPr dirty="0"/>
          </a:p>
        </p:txBody>
      </p:sp>
      <p:sp>
        <p:nvSpPr>
          <p:cNvPr id="7" name="Slide Number Placeholder 5"/>
          <p:cNvSpPr>
            <a:spLocks noGrp="1"/>
          </p:cNvSpPr>
          <p:nvPr>
            <p:ph type="sldNum" sz="quarter" idx="12"/>
          </p:nvPr>
        </p:nvSpPr>
        <p:spPr/>
        <p:txBody>
          <a:bodyPr/>
          <a:lstStyle>
            <a:lvl1pPr>
              <a:defRPr/>
            </a:lvl1pPr>
          </a:lstStyle>
          <a:p>
            <a:pPr>
              <a:defRPr/>
            </a:pPr>
            <a:fld id="{F81842FA-2D3C-4675-82DD-4C9DE3A1A21E}" type="slidenum">
              <a:rPr/>
              <a:pPr>
                <a:defRPr/>
              </a:pPr>
              <a:t>&lt;#&gt;</a:t>
            </a:fld>
            <a:endParaRPr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3"/>
          <p:cNvSpPr>
            <a:spLocks noGrp="1"/>
          </p:cNvSpPr>
          <p:nvPr>
            <p:ph type="dt" sz="half" idx="10"/>
          </p:nvPr>
        </p:nvSpPr>
        <p:spPr/>
        <p:txBody>
          <a:bodyPr/>
          <a:lstStyle>
            <a:lvl1pPr>
              <a:defRPr/>
            </a:lvl1pPr>
          </a:lstStyle>
          <a:p>
            <a:pPr>
              <a:defRPr/>
            </a:pPr>
            <a:endParaRPr/>
          </a:p>
        </p:txBody>
      </p:sp>
      <p:sp>
        <p:nvSpPr>
          <p:cNvPr id="8" name="Footer Placeholder 4"/>
          <p:cNvSpPr>
            <a:spLocks noGrp="1"/>
          </p:cNvSpPr>
          <p:nvPr>
            <p:ph type="ftr" sz="quarter" idx="11"/>
          </p:nvPr>
        </p:nvSpPr>
        <p:spPr/>
        <p:txBody>
          <a:bodyPr/>
          <a:lstStyle>
            <a:lvl1pPr>
              <a:defRPr/>
            </a:lvl1pPr>
          </a:lstStyle>
          <a:p>
            <a:pPr>
              <a:defRPr/>
            </a:pPr>
            <a:r>
              <a:rPr lang="nb-NO"/>
              <a:t>Ham Radio 2016 © Luc Engelmann - LX1IQ</a:t>
            </a:r>
            <a:endParaRPr dirty="0"/>
          </a:p>
        </p:txBody>
      </p:sp>
      <p:sp>
        <p:nvSpPr>
          <p:cNvPr id="9" name="Slide Number Placeholder 5"/>
          <p:cNvSpPr>
            <a:spLocks noGrp="1"/>
          </p:cNvSpPr>
          <p:nvPr>
            <p:ph type="sldNum" sz="quarter" idx="12"/>
          </p:nvPr>
        </p:nvSpPr>
        <p:spPr/>
        <p:txBody>
          <a:bodyPr/>
          <a:lstStyle>
            <a:lvl1pPr>
              <a:defRPr/>
            </a:lvl1pPr>
          </a:lstStyle>
          <a:p>
            <a:pPr>
              <a:defRPr/>
            </a:pPr>
            <a:fld id="{B5DCAB79-54EE-4153-A061-15BC707F7F17}" type="slidenum">
              <a:rPr/>
              <a:pPr>
                <a:defRPr/>
              </a:pPr>
              <a:t>&lt;#&gt;</a:t>
            </a:fld>
            <a:endParaRPr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endParaRPr/>
          </a:p>
        </p:txBody>
      </p:sp>
      <p:sp>
        <p:nvSpPr>
          <p:cNvPr id="4" name="Footer Placeholder 4"/>
          <p:cNvSpPr>
            <a:spLocks noGrp="1"/>
          </p:cNvSpPr>
          <p:nvPr>
            <p:ph type="ftr" sz="quarter" idx="11"/>
          </p:nvPr>
        </p:nvSpPr>
        <p:spPr/>
        <p:txBody>
          <a:bodyPr/>
          <a:lstStyle>
            <a:lvl1pPr>
              <a:defRPr/>
            </a:lvl1pPr>
          </a:lstStyle>
          <a:p>
            <a:pPr>
              <a:defRPr/>
            </a:pPr>
            <a:r>
              <a:rPr lang="nb-NO"/>
              <a:t>Ham Radio 2016 © Luc Engelmann - LX1IQ</a:t>
            </a:r>
            <a:endParaRPr dirty="0"/>
          </a:p>
        </p:txBody>
      </p:sp>
      <p:sp>
        <p:nvSpPr>
          <p:cNvPr id="5" name="Slide Number Placeholder 5"/>
          <p:cNvSpPr>
            <a:spLocks noGrp="1"/>
          </p:cNvSpPr>
          <p:nvPr>
            <p:ph type="sldNum" sz="quarter" idx="12"/>
          </p:nvPr>
        </p:nvSpPr>
        <p:spPr/>
        <p:txBody>
          <a:bodyPr/>
          <a:lstStyle>
            <a:lvl1pPr>
              <a:defRPr/>
            </a:lvl1pPr>
          </a:lstStyle>
          <a:p>
            <a:pPr>
              <a:defRPr/>
            </a:pPr>
            <a:fld id="{C33F140A-3AE6-41E0-AC4E-0DEEA69796E7}" type="slidenum">
              <a:rPr/>
              <a:pPr>
                <a:defRPr/>
              </a:pPr>
              <a:t>&lt;#&gt;</a:t>
            </a:fld>
            <a:endParaRPr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a:p>
        </p:txBody>
      </p:sp>
      <p:sp>
        <p:nvSpPr>
          <p:cNvPr id="3" name="Footer Placeholder 2"/>
          <p:cNvSpPr>
            <a:spLocks noGrp="1"/>
          </p:cNvSpPr>
          <p:nvPr>
            <p:ph type="ftr" sz="quarter" idx="11"/>
          </p:nvPr>
        </p:nvSpPr>
        <p:spPr/>
        <p:txBody>
          <a:bodyPr/>
          <a:lstStyle>
            <a:lvl1pPr>
              <a:defRPr/>
            </a:lvl1pPr>
          </a:lstStyle>
          <a:p>
            <a:pPr>
              <a:defRPr/>
            </a:pPr>
            <a:r>
              <a:rPr lang="nb-NO"/>
              <a:t>Ham Radio 2016 © Luc Engelmann - LX1IQ</a:t>
            </a:r>
            <a:endParaRPr dirty="0"/>
          </a:p>
        </p:txBody>
      </p:sp>
      <p:sp>
        <p:nvSpPr>
          <p:cNvPr id="4" name="Slide Number Placeholder 3"/>
          <p:cNvSpPr>
            <a:spLocks noGrp="1"/>
          </p:cNvSpPr>
          <p:nvPr>
            <p:ph type="sldNum" sz="quarter" idx="12"/>
          </p:nvPr>
        </p:nvSpPr>
        <p:spPr/>
        <p:txBody>
          <a:bodyPr/>
          <a:lstStyle>
            <a:lvl1pPr>
              <a:defRPr/>
            </a:lvl1pPr>
          </a:lstStyle>
          <a:p>
            <a:pPr>
              <a:defRPr/>
            </a:pPr>
            <a:fld id="{20BB82E8-E810-4713-8547-945DE6435D14}" type="slidenum">
              <a:rPr/>
              <a:pPr>
                <a:defRPr/>
              </a:pPr>
              <a:t>&lt;#&gt;</a:t>
            </a:fld>
            <a:endParaRPr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oAutofit/>
          </a:bodyPr>
          <a:lstStyle>
            <a:lvl1pPr algn="l">
              <a:lnSpc>
                <a:spcPct val="90000"/>
              </a:lnSpc>
              <a:defRPr sz="3600" b="0" baseline="0">
                <a:solidFill>
                  <a:schemeClr val="tx1"/>
                </a:solidFill>
              </a:defRPr>
            </a:lvl1pPr>
          </a:lstStyle>
          <a:p>
            <a:r>
              <a:rPr lang="en-US"/>
              <a:t>Click to edit Master title style</a:t>
            </a:r>
            <a:endParaRP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a:p>
        </p:txBody>
      </p:sp>
      <p:sp>
        <p:nvSpPr>
          <p:cNvPr id="6" name="Footer Placeholder 5"/>
          <p:cNvSpPr>
            <a:spLocks noGrp="1"/>
          </p:cNvSpPr>
          <p:nvPr>
            <p:ph type="ftr" sz="quarter" idx="11"/>
          </p:nvPr>
        </p:nvSpPr>
        <p:spPr/>
        <p:txBody>
          <a:bodyPr/>
          <a:lstStyle>
            <a:lvl1pPr>
              <a:defRPr/>
            </a:lvl1pPr>
          </a:lstStyle>
          <a:p>
            <a:pPr>
              <a:defRPr/>
            </a:pPr>
            <a:r>
              <a:rPr lang="nb-NO"/>
              <a:t>Ham Radio 2016 © Luc Engelmann - LX1IQ</a:t>
            </a:r>
            <a:endParaRPr dirty="0"/>
          </a:p>
        </p:txBody>
      </p:sp>
      <p:sp>
        <p:nvSpPr>
          <p:cNvPr id="7" name="Slide Number Placeholder 6"/>
          <p:cNvSpPr>
            <a:spLocks noGrp="1"/>
          </p:cNvSpPr>
          <p:nvPr>
            <p:ph type="sldNum" sz="quarter" idx="12"/>
          </p:nvPr>
        </p:nvSpPr>
        <p:spPr/>
        <p:txBody>
          <a:bodyPr/>
          <a:lstStyle>
            <a:lvl1pPr>
              <a:defRPr/>
            </a:lvl1pPr>
          </a:lstStyle>
          <a:p>
            <a:pPr>
              <a:defRPr/>
            </a:pPr>
            <a:fld id="{701BCB7C-9987-44DB-93B5-F8D93EAA9901}" type="slidenum">
              <a:rPr/>
              <a:pPr>
                <a:defRPr/>
              </a:pPr>
              <a:t>&lt;#&gt;</a:t>
            </a:fld>
            <a:endParaRPr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51414" y="685800"/>
            <a:ext cx="6400799" cy="5334000"/>
          </a:xfrm>
          <a:solidFill>
            <a:schemeClr val="bg2"/>
          </a:solidFill>
          <a:ln w="76200">
            <a:solidFill>
              <a:schemeClr val="tx1"/>
            </a:solidFill>
            <a:miter lim="800000"/>
          </a:ln>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noProof="0" dirty="0"/>
          </a:p>
        </p:txBody>
      </p:sp>
      <p:sp>
        <p:nvSpPr>
          <p:cNvPr id="2" name="Title 1"/>
          <p:cNvSpPr>
            <a:spLocks noGrp="1"/>
          </p:cNvSpPr>
          <p:nvPr>
            <p:ph type="title"/>
          </p:nvPr>
        </p:nvSpPr>
        <p:spPr>
          <a:xfrm>
            <a:off x="1055604" y="1905000"/>
            <a:ext cx="3596607" cy="2667000"/>
          </a:xfrm>
        </p:spPr>
        <p:txBody>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a:p>
        </p:txBody>
      </p:sp>
      <p:sp>
        <p:nvSpPr>
          <p:cNvPr id="6" name="Footer Placeholder 5"/>
          <p:cNvSpPr>
            <a:spLocks noGrp="1"/>
          </p:cNvSpPr>
          <p:nvPr>
            <p:ph type="ftr" sz="quarter" idx="11"/>
          </p:nvPr>
        </p:nvSpPr>
        <p:spPr/>
        <p:txBody>
          <a:bodyPr/>
          <a:lstStyle>
            <a:lvl1pPr>
              <a:defRPr/>
            </a:lvl1pPr>
          </a:lstStyle>
          <a:p>
            <a:pPr>
              <a:defRPr/>
            </a:pPr>
            <a:r>
              <a:rPr lang="nb-NO"/>
              <a:t>Ham Radio 2016 © Luc Engelmann - LX1IQ</a:t>
            </a:r>
            <a:endParaRPr dirty="0"/>
          </a:p>
        </p:txBody>
      </p:sp>
      <p:sp>
        <p:nvSpPr>
          <p:cNvPr id="7" name="Slide Number Placeholder 6"/>
          <p:cNvSpPr>
            <a:spLocks noGrp="1"/>
          </p:cNvSpPr>
          <p:nvPr>
            <p:ph type="sldNum" sz="quarter" idx="12"/>
          </p:nvPr>
        </p:nvSpPr>
        <p:spPr/>
        <p:txBody>
          <a:bodyPr/>
          <a:lstStyle>
            <a:lvl1pPr>
              <a:defRPr/>
            </a:lvl1pPr>
          </a:lstStyle>
          <a:p>
            <a:pPr>
              <a:defRPr/>
            </a:pPr>
            <a:fld id="{375A1869-5C05-4206-917E-83A6741BB977}" type="slidenum">
              <a:rPr/>
              <a:pPr>
                <a:defRPr/>
              </a:pPr>
              <a:t>&lt;#&gt;</a:t>
            </a:fld>
            <a:endParaRPr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a:lvl1pPr>
          </a:lstStyle>
          <a:p>
            <a:pPr>
              <a:defRPr/>
            </a:pPr>
            <a:endParaRPr/>
          </a:p>
        </p:txBody>
      </p:sp>
      <p:sp>
        <p:nvSpPr>
          <p:cNvPr id="5" name="Footer Placeholder 4"/>
          <p:cNvSpPr>
            <a:spLocks noGrp="1"/>
          </p:cNvSpPr>
          <p:nvPr>
            <p:ph type="ftr" sz="quarter" idx="11"/>
          </p:nvPr>
        </p:nvSpPr>
        <p:spPr/>
        <p:txBody>
          <a:bodyPr/>
          <a:lstStyle>
            <a:lvl1pPr>
              <a:defRPr/>
            </a:lvl1pPr>
          </a:lstStyle>
          <a:p>
            <a:pPr>
              <a:defRPr/>
            </a:pPr>
            <a:r>
              <a:rPr lang="nb-NO"/>
              <a:t>Ham Radio 2016 © Luc Engelmann - LX1IQ</a:t>
            </a:r>
            <a:endParaRPr dirty="0"/>
          </a:p>
        </p:txBody>
      </p:sp>
      <p:sp>
        <p:nvSpPr>
          <p:cNvPr id="6" name="Slide Number Placeholder 5"/>
          <p:cNvSpPr>
            <a:spLocks noGrp="1"/>
          </p:cNvSpPr>
          <p:nvPr>
            <p:ph type="sldNum" sz="quarter" idx="12"/>
          </p:nvPr>
        </p:nvSpPr>
        <p:spPr/>
        <p:txBody>
          <a:bodyPr/>
          <a:lstStyle>
            <a:lvl1pPr>
              <a:defRPr/>
            </a:lvl1pPr>
          </a:lstStyle>
          <a:p>
            <a:pPr>
              <a:defRPr/>
            </a:pPr>
            <a:fld id="{3E7B713F-CF25-4D34-B27D-100E961C9D74}" type="slidenum">
              <a:rPr/>
              <a:pPr>
                <a:defRPr/>
              </a:pPr>
              <a:t>&lt;#&gt;</a:t>
            </a:fld>
            <a:endParaRPr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a:lvl1pPr>
          </a:lstStyle>
          <a:p>
            <a:pPr>
              <a:defRPr/>
            </a:pPr>
            <a:endParaRPr/>
          </a:p>
        </p:txBody>
      </p:sp>
      <p:sp>
        <p:nvSpPr>
          <p:cNvPr id="5" name="Footer Placeholder 4"/>
          <p:cNvSpPr>
            <a:spLocks noGrp="1"/>
          </p:cNvSpPr>
          <p:nvPr>
            <p:ph type="ftr" sz="quarter" idx="11"/>
          </p:nvPr>
        </p:nvSpPr>
        <p:spPr/>
        <p:txBody>
          <a:bodyPr/>
          <a:lstStyle>
            <a:lvl1pPr>
              <a:defRPr/>
            </a:lvl1pPr>
          </a:lstStyle>
          <a:p>
            <a:pPr>
              <a:defRPr/>
            </a:pPr>
            <a:r>
              <a:rPr lang="nb-NO"/>
              <a:t>Ham Radio 2016 © Luc Engelmann - LX1IQ</a:t>
            </a:r>
            <a:endParaRPr dirty="0"/>
          </a:p>
        </p:txBody>
      </p:sp>
      <p:sp>
        <p:nvSpPr>
          <p:cNvPr id="6" name="Slide Number Placeholder 5"/>
          <p:cNvSpPr>
            <a:spLocks noGrp="1"/>
          </p:cNvSpPr>
          <p:nvPr>
            <p:ph type="sldNum" sz="quarter" idx="12"/>
          </p:nvPr>
        </p:nvSpPr>
        <p:spPr/>
        <p:txBody>
          <a:bodyPr/>
          <a:lstStyle>
            <a:lvl1pPr>
              <a:defRPr/>
            </a:lvl1pPr>
          </a:lstStyle>
          <a:p>
            <a:pPr>
              <a:defRPr/>
            </a:pPr>
            <a:fld id="{947C48ED-A552-4EB7-976A-2AE722153D95}" type="slidenum">
              <a:rPr/>
              <a:pPr>
                <a:defRPr/>
              </a:pPr>
              <a:t>&lt;#&gt;</a:t>
            </a:fld>
            <a:endParaRPr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a:defRPr/>
            </a:pPr>
            <a:endParaRPr lang="ja-JP" altLang="en-US"/>
          </a:p>
        </p:txBody>
      </p:sp>
      <p:sp>
        <p:nvSpPr>
          <p:cNvPr id="3" name="フッター プレースホルダ 2"/>
          <p:cNvSpPr>
            <a:spLocks noGrp="1"/>
          </p:cNvSpPr>
          <p:nvPr>
            <p:ph type="ftr" sz="quarter" idx="11"/>
          </p:nvPr>
        </p:nvSpPr>
        <p:spPr/>
        <p:txBody>
          <a:bodyPr/>
          <a:lstStyle>
            <a:lvl1pPr>
              <a:defRPr/>
            </a:lvl1pPr>
          </a:lstStyle>
          <a:p>
            <a:pPr>
              <a:defRPr/>
            </a:pPr>
            <a:r>
              <a:rPr lang="nb-NO"/>
              <a:t>Ham Radio 2016 © Luc Engelmann - LX1IQ</a:t>
            </a:r>
            <a:endParaRPr lang="nb-NO" dirty="0"/>
          </a:p>
        </p:txBody>
      </p:sp>
      <p:sp>
        <p:nvSpPr>
          <p:cNvPr id="4" name="スライド番号プレースホルダ 3"/>
          <p:cNvSpPr>
            <a:spLocks noGrp="1"/>
          </p:cNvSpPr>
          <p:nvPr>
            <p:ph type="sldNum" sz="quarter" idx="12"/>
          </p:nvPr>
        </p:nvSpPr>
        <p:spPr/>
        <p:txBody>
          <a:bodyPr/>
          <a:lstStyle>
            <a:lvl1pPr>
              <a:defRPr/>
            </a:lvl1pPr>
          </a:lstStyle>
          <a:p>
            <a:pPr>
              <a:defRPr/>
            </a:pPr>
            <a:fld id="{72C2B4A0-3A7F-4467-9F8F-E683374EAB85}" type="slidenum">
              <a:rPr lang="en-US" altLang="ja-JP"/>
              <a:pPr>
                <a:defRPr/>
              </a:pPr>
              <a:t>&lt;#&gt;</a:t>
            </a:fld>
            <a:endParaRPr lang="ja-JP"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a:defRPr/>
            </a:pPr>
            <a:endParaRPr lang="ja-JP" altLang="en-US"/>
          </a:p>
        </p:txBody>
      </p:sp>
      <p:sp>
        <p:nvSpPr>
          <p:cNvPr id="3" name="フッター プレースホルダ 2"/>
          <p:cNvSpPr>
            <a:spLocks noGrp="1"/>
          </p:cNvSpPr>
          <p:nvPr>
            <p:ph type="ftr" sz="quarter" idx="11"/>
          </p:nvPr>
        </p:nvSpPr>
        <p:spPr/>
        <p:txBody>
          <a:bodyPr/>
          <a:lstStyle>
            <a:lvl1pPr>
              <a:defRPr/>
            </a:lvl1pPr>
          </a:lstStyle>
          <a:p>
            <a:pPr>
              <a:defRPr/>
            </a:pPr>
            <a:r>
              <a:rPr lang="nb-NO"/>
              <a:t>Ham Radio 2016 © Luc Engelmann - LX1IQ</a:t>
            </a:r>
            <a:endParaRPr lang="nb-NO" dirty="0"/>
          </a:p>
        </p:txBody>
      </p:sp>
      <p:sp>
        <p:nvSpPr>
          <p:cNvPr id="4" name="スライド番号プレースホルダ 3"/>
          <p:cNvSpPr>
            <a:spLocks noGrp="1"/>
          </p:cNvSpPr>
          <p:nvPr>
            <p:ph type="sldNum" sz="quarter" idx="12"/>
          </p:nvPr>
        </p:nvSpPr>
        <p:spPr/>
        <p:txBody>
          <a:bodyPr/>
          <a:lstStyle>
            <a:lvl1pPr>
              <a:defRPr/>
            </a:lvl1pPr>
          </a:lstStyle>
          <a:p>
            <a:pPr>
              <a:defRPr/>
            </a:pPr>
            <a:fld id="{AD6BFDF5-EF13-47FA-82D2-739886FAC150}" type="slidenum">
              <a:rPr lang="en-US" altLang="ja-JP"/>
              <a:pPr>
                <a:defRPr/>
              </a:pPr>
              <a:t>&lt;#&gt;</a:t>
            </a:fld>
            <a:endParaRPr lang="ja-JP"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pPr>
              <a:defRPr/>
            </a:pPr>
            <a:endParaRPr lang="ja-JP" altLang="en-US"/>
          </a:p>
        </p:txBody>
      </p:sp>
      <p:sp>
        <p:nvSpPr>
          <p:cNvPr id="3" name="フッター プレースホルダ 2"/>
          <p:cNvSpPr>
            <a:spLocks noGrp="1"/>
          </p:cNvSpPr>
          <p:nvPr>
            <p:ph type="ftr" sz="quarter" idx="11"/>
          </p:nvPr>
        </p:nvSpPr>
        <p:spPr/>
        <p:txBody>
          <a:bodyPr/>
          <a:lstStyle>
            <a:lvl1pPr>
              <a:defRPr/>
            </a:lvl1pPr>
          </a:lstStyle>
          <a:p>
            <a:pPr>
              <a:defRPr/>
            </a:pPr>
            <a:r>
              <a:rPr lang="nb-NO"/>
              <a:t>Ham Radio 2016 © Luc Engelmann - LX1IQ</a:t>
            </a:r>
            <a:endParaRPr lang="nb-NO" dirty="0"/>
          </a:p>
        </p:txBody>
      </p:sp>
      <p:sp>
        <p:nvSpPr>
          <p:cNvPr id="4" name="スライド番号プレースホルダ 3"/>
          <p:cNvSpPr>
            <a:spLocks noGrp="1"/>
          </p:cNvSpPr>
          <p:nvPr>
            <p:ph type="sldNum" sz="quarter" idx="12"/>
          </p:nvPr>
        </p:nvSpPr>
        <p:spPr/>
        <p:txBody>
          <a:bodyPr/>
          <a:lstStyle>
            <a:lvl1pPr>
              <a:defRPr/>
            </a:lvl1pPr>
          </a:lstStyle>
          <a:p>
            <a:pPr>
              <a:defRPr/>
            </a:pPr>
            <a:fld id="{D244BD62-4DC9-4329-83F2-17C71A6256A6}" type="slidenum">
              <a:rPr lang="en-US" altLang="ja-JP"/>
              <a:pPr>
                <a:defRPr/>
              </a:pPr>
              <a:t>&lt;#&gt;</a:t>
            </a:fld>
            <a:endParaRPr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0" cy="1371600"/>
          </a:xfrm>
          <a:prstGeom prst="rect">
            <a:avLst/>
          </a:prstGeom>
        </p:spPr>
        <p:txBody>
          <a:bodyPr vert="horz" lIns="91440" tIns="45720" rIns="91440" bIns="45720" rtlCol="0" anchor="b">
            <a:normAutofit/>
          </a:bodyPr>
          <a:lstStyle/>
          <a:p>
            <a:r>
              <a:rPr lang="en-US"/>
              <a:t>Click to edit Master title style</a:t>
            </a:r>
            <a:endParaRPr/>
          </a:p>
        </p:txBody>
      </p:sp>
      <p:sp>
        <p:nvSpPr>
          <p:cNvPr id="1027" name="Text Placeholder 2"/>
          <p:cNvSpPr>
            <a:spLocks noGrp="1"/>
          </p:cNvSpPr>
          <p:nvPr>
            <p:ph type="body" idx="1"/>
          </p:nvPr>
        </p:nvSpPr>
        <p:spPr bwMode="auto">
          <a:xfrm>
            <a:off x="1522413" y="1905000"/>
            <a:ext cx="913447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ja-JP" smtClean="0"/>
          </a:p>
        </p:txBody>
      </p:sp>
      <p:sp>
        <p:nvSpPr>
          <p:cNvPr id="4" name="Date Placeholder 3"/>
          <p:cNvSpPr>
            <a:spLocks noGrp="1"/>
          </p:cNvSpPr>
          <p:nvPr>
            <p:ph type="dt" sz="half" idx="2"/>
          </p:nvPr>
        </p:nvSpPr>
        <p:spPr>
          <a:xfrm>
            <a:off x="8226425" y="6400800"/>
            <a:ext cx="1449388" cy="276225"/>
          </a:xfrm>
          <a:prstGeom prst="rect">
            <a:avLst/>
          </a:prstGeom>
        </p:spPr>
        <p:txBody>
          <a:bodyPr vert="horz" lIns="91440" tIns="45720" rIns="91440" bIns="45720" rtlCol="0" anchor="ctr"/>
          <a:lstStyle>
            <a:lvl1pPr algn="r" eaLnBrk="1" fontAlgn="auto" hangingPunct="1">
              <a:lnSpc>
                <a:spcPct val="100000"/>
              </a:lnSpc>
              <a:spcBef>
                <a:spcPts val="0"/>
              </a:spcBef>
              <a:spcAft>
                <a:spcPts val="0"/>
              </a:spcAft>
              <a:buSzTx/>
              <a:buFontTx/>
              <a:buNone/>
              <a:defRPr kumimoji="0" sz="1000" b="0">
                <a:solidFill>
                  <a:schemeClr val="tx1">
                    <a:tint val="75000"/>
                  </a:schemeClr>
                </a:solidFill>
                <a:effectLst/>
                <a:latin typeface="+mn-lt"/>
                <a:ea typeface="+mn-ea"/>
              </a:defRPr>
            </a:lvl1pPr>
          </a:lstStyle>
          <a:p>
            <a:pPr>
              <a:defRPr/>
            </a:pPr>
            <a:endParaRPr/>
          </a:p>
        </p:txBody>
      </p:sp>
      <p:sp>
        <p:nvSpPr>
          <p:cNvPr id="5" name="Footer Placeholder 4"/>
          <p:cNvSpPr>
            <a:spLocks noGrp="1"/>
          </p:cNvSpPr>
          <p:nvPr>
            <p:ph type="ftr" sz="quarter" idx="3"/>
          </p:nvPr>
        </p:nvSpPr>
        <p:spPr>
          <a:xfrm>
            <a:off x="1522413" y="6400800"/>
            <a:ext cx="6553200" cy="276225"/>
          </a:xfrm>
          <a:prstGeom prst="rect">
            <a:avLst/>
          </a:prstGeom>
        </p:spPr>
        <p:txBody>
          <a:bodyPr vert="horz" lIns="91440" tIns="45720" rIns="91440" bIns="45720" rtlCol="0" anchor="ctr"/>
          <a:lstStyle>
            <a:lvl1pPr algn="l" eaLnBrk="1" fontAlgn="auto" hangingPunct="1">
              <a:lnSpc>
                <a:spcPct val="100000"/>
              </a:lnSpc>
              <a:spcBef>
                <a:spcPts val="0"/>
              </a:spcBef>
              <a:spcAft>
                <a:spcPts val="0"/>
              </a:spcAft>
              <a:buSzTx/>
              <a:buFontTx/>
              <a:buNone/>
              <a:defRPr kumimoji="0" sz="1000" b="0">
                <a:solidFill>
                  <a:schemeClr val="tx1">
                    <a:tint val="75000"/>
                  </a:schemeClr>
                </a:solidFill>
                <a:effectLst/>
                <a:latin typeface="+mn-lt"/>
                <a:ea typeface="+mn-ea"/>
              </a:defRPr>
            </a:lvl1pPr>
          </a:lstStyle>
          <a:p>
            <a:pPr>
              <a:defRPr/>
            </a:pPr>
            <a:r>
              <a:rPr lang="nb-NO"/>
              <a:t>Ham Radio 2016 © Luc Engelmann - LX1IQ</a:t>
            </a:r>
            <a:endParaRPr dirty="0"/>
          </a:p>
        </p:txBody>
      </p:sp>
      <p:sp>
        <p:nvSpPr>
          <p:cNvPr id="6" name="Slide Number Placeholder 5"/>
          <p:cNvSpPr>
            <a:spLocks noGrp="1"/>
          </p:cNvSpPr>
          <p:nvPr>
            <p:ph type="sldNum" sz="quarter" idx="4"/>
          </p:nvPr>
        </p:nvSpPr>
        <p:spPr>
          <a:xfrm>
            <a:off x="9828213" y="6400800"/>
            <a:ext cx="838200" cy="276225"/>
          </a:xfrm>
          <a:prstGeom prst="rect">
            <a:avLst/>
          </a:prstGeom>
        </p:spPr>
        <p:txBody>
          <a:bodyPr vert="horz" lIns="91440" tIns="45720" rIns="91440" bIns="45720" rtlCol="0" anchor="ctr"/>
          <a:lstStyle>
            <a:lvl1pPr algn="r" eaLnBrk="1" fontAlgn="auto" hangingPunct="1">
              <a:lnSpc>
                <a:spcPct val="100000"/>
              </a:lnSpc>
              <a:spcBef>
                <a:spcPts val="0"/>
              </a:spcBef>
              <a:spcAft>
                <a:spcPts val="0"/>
              </a:spcAft>
              <a:buSzTx/>
              <a:buFontTx/>
              <a:buNone/>
              <a:defRPr kumimoji="0" sz="1000" b="0">
                <a:solidFill>
                  <a:schemeClr val="tx1">
                    <a:tint val="75000"/>
                  </a:schemeClr>
                </a:solidFill>
                <a:effectLst/>
                <a:latin typeface="+mn-lt"/>
                <a:ea typeface="+mn-ea"/>
              </a:defRPr>
            </a:lvl1pPr>
          </a:lstStyle>
          <a:p>
            <a:pPr>
              <a:defRPr/>
            </a:pPr>
            <a:fld id="{136DA00C-E854-45F6-A9C0-0CF19765D3BE}" type="slidenum">
              <a:rPr/>
              <a:pPr>
                <a:defRPr/>
              </a:pPr>
              <a:t>&lt;#&gt;</a:t>
            </a:fld>
            <a:endParaRPr dirty="0"/>
          </a:p>
        </p:txBody>
      </p:sp>
    </p:spTree>
  </p:cSld>
  <p:clrMap bg1="dk1" tx1="lt1" bg2="dk2" tx2="lt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63" r:id="rId6"/>
    <p:sldLayoutId id="2147483664" r:id="rId7"/>
    <p:sldLayoutId id="2147483665" r:id="rId8"/>
    <p:sldLayoutId id="2147483657" r:id="rId9"/>
    <p:sldLayoutId id="2147483656" r:id="rId10"/>
    <p:sldLayoutId id="2147483666" r:id="rId11"/>
    <p:sldLayoutId id="2147483667" r:id="rId12"/>
    <p:sldLayoutId id="2147483668" r:id="rId13"/>
  </p:sldLayoutIdLst>
  <p:transition spd="med">
    <p:fade/>
  </p:transition>
  <p:hf sldNum="0" hdr="0" dt="0"/>
  <p:txStyles>
    <p:titleStyle>
      <a:lvl1pPr algn="l" rtl="0" eaLnBrk="0" fontAlgn="base" hangingPunct="0">
        <a:lnSpc>
          <a:spcPct val="90000"/>
        </a:lnSpc>
        <a:spcBef>
          <a:spcPct val="0"/>
        </a:spcBef>
        <a:spcAft>
          <a:spcPct val="0"/>
        </a:spcAft>
        <a:defRPr sz="3600" kern="1200" spc="100">
          <a:solidFill>
            <a:schemeClr val="tx1"/>
          </a:solidFill>
          <a:latin typeface="+mj-lt"/>
          <a:ea typeface="+mj-ea"/>
          <a:cs typeface="+mj-cs"/>
        </a:defRPr>
      </a:lvl1pPr>
      <a:lvl2pPr algn="l" rtl="0" eaLnBrk="0" fontAlgn="base" hangingPunct="0">
        <a:lnSpc>
          <a:spcPct val="90000"/>
        </a:lnSpc>
        <a:spcBef>
          <a:spcPct val="0"/>
        </a:spcBef>
        <a:spcAft>
          <a:spcPct val="0"/>
        </a:spcAft>
        <a:defRPr sz="3600">
          <a:solidFill>
            <a:schemeClr val="tx1"/>
          </a:solidFill>
          <a:latin typeface="Corbel" pitchFamily="34" charset="0"/>
        </a:defRPr>
      </a:lvl2pPr>
      <a:lvl3pPr algn="l" rtl="0" eaLnBrk="0" fontAlgn="base" hangingPunct="0">
        <a:lnSpc>
          <a:spcPct val="90000"/>
        </a:lnSpc>
        <a:spcBef>
          <a:spcPct val="0"/>
        </a:spcBef>
        <a:spcAft>
          <a:spcPct val="0"/>
        </a:spcAft>
        <a:defRPr sz="3600">
          <a:solidFill>
            <a:schemeClr val="tx1"/>
          </a:solidFill>
          <a:latin typeface="Corbel" pitchFamily="34" charset="0"/>
        </a:defRPr>
      </a:lvl3pPr>
      <a:lvl4pPr algn="l" rtl="0" eaLnBrk="0" fontAlgn="base" hangingPunct="0">
        <a:lnSpc>
          <a:spcPct val="90000"/>
        </a:lnSpc>
        <a:spcBef>
          <a:spcPct val="0"/>
        </a:spcBef>
        <a:spcAft>
          <a:spcPct val="0"/>
        </a:spcAft>
        <a:defRPr sz="3600">
          <a:solidFill>
            <a:schemeClr val="tx1"/>
          </a:solidFill>
          <a:latin typeface="Corbel" pitchFamily="34" charset="0"/>
        </a:defRPr>
      </a:lvl4pPr>
      <a:lvl5pPr algn="l" rtl="0" eaLnBrk="0" fontAlgn="base" hangingPunct="0">
        <a:lnSpc>
          <a:spcPct val="90000"/>
        </a:lnSpc>
        <a:spcBef>
          <a:spcPct val="0"/>
        </a:spcBef>
        <a:spcAft>
          <a:spcPct val="0"/>
        </a:spcAft>
        <a:defRPr sz="3600">
          <a:solidFill>
            <a:schemeClr val="tx1"/>
          </a:solidFill>
          <a:latin typeface="Corbel" pitchFamily="34" charset="0"/>
        </a:defRPr>
      </a:lvl5pPr>
      <a:lvl6pPr marL="457200" algn="l" rtl="0" fontAlgn="base">
        <a:lnSpc>
          <a:spcPct val="90000"/>
        </a:lnSpc>
        <a:spcBef>
          <a:spcPct val="0"/>
        </a:spcBef>
        <a:spcAft>
          <a:spcPct val="0"/>
        </a:spcAft>
        <a:defRPr sz="3600">
          <a:solidFill>
            <a:schemeClr val="tx1"/>
          </a:solidFill>
          <a:latin typeface="Corbel" pitchFamily="34" charset="0"/>
        </a:defRPr>
      </a:lvl6pPr>
      <a:lvl7pPr marL="914400" algn="l" rtl="0" fontAlgn="base">
        <a:lnSpc>
          <a:spcPct val="90000"/>
        </a:lnSpc>
        <a:spcBef>
          <a:spcPct val="0"/>
        </a:spcBef>
        <a:spcAft>
          <a:spcPct val="0"/>
        </a:spcAft>
        <a:defRPr sz="3600">
          <a:solidFill>
            <a:schemeClr val="tx1"/>
          </a:solidFill>
          <a:latin typeface="Corbel" pitchFamily="34" charset="0"/>
        </a:defRPr>
      </a:lvl7pPr>
      <a:lvl8pPr marL="1371600" algn="l" rtl="0" fontAlgn="base">
        <a:lnSpc>
          <a:spcPct val="90000"/>
        </a:lnSpc>
        <a:spcBef>
          <a:spcPct val="0"/>
        </a:spcBef>
        <a:spcAft>
          <a:spcPct val="0"/>
        </a:spcAft>
        <a:defRPr sz="3600">
          <a:solidFill>
            <a:schemeClr val="tx1"/>
          </a:solidFill>
          <a:latin typeface="Corbel" pitchFamily="34" charset="0"/>
        </a:defRPr>
      </a:lvl8pPr>
      <a:lvl9pPr marL="1828800" algn="l" rtl="0" fontAlgn="base">
        <a:lnSpc>
          <a:spcPct val="90000"/>
        </a:lnSpc>
        <a:spcBef>
          <a:spcPct val="0"/>
        </a:spcBef>
        <a:spcAft>
          <a:spcPct val="0"/>
        </a:spcAft>
        <a:defRPr sz="3600">
          <a:solidFill>
            <a:schemeClr val="tx1"/>
          </a:solidFill>
          <a:latin typeface="Corbel" pitchFamily="34" charset="0"/>
        </a:defRPr>
      </a:lvl9pPr>
    </p:titleStyle>
    <p:bodyStyle>
      <a:lvl1pPr marL="223838" indent="-223838" algn="l" rtl="0" eaLnBrk="0" fontAlgn="base" hangingPunct="0">
        <a:lnSpc>
          <a:spcPct val="90000"/>
        </a:lnSpc>
        <a:spcBef>
          <a:spcPts val="1800"/>
        </a:spcBef>
        <a:spcAft>
          <a:spcPct val="0"/>
        </a:spcAft>
        <a:buClr>
          <a:schemeClr val="accent1"/>
        </a:buClr>
        <a:buSzPct val="100000"/>
        <a:buFont typeface="Arial" charset="0"/>
        <a:buChar char="•"/>
        <a:defRPr sz="2400" kern="1200">
          <a:solidFill>
            <a:schemeClr val="tx1"/>
          </a:solidFill>
          <a:latin typeface="+mn-lt"/>
          <a:ea typeface="+mn-ea"/>
          <a:cs typeface="+mn-cs"/>
        </a:defRPr>
      </a:lvl1pPr>
      <a:lvl2pPr marL="463550" indent="-231775" algn="l" rtl="0" eaLnBrk="0" fontAlgn="base" hangingPunct="0">
        <a:lnSpc>
          <a:spcPct val="90000"/>
        </a:lnSpc>
        <a:spcBef>
          <a:spcPts val="1200"/>
        </a:spcBef>
        <a:spcAft>
          <a:spcPct val="0"/>
        </a:spcAft>
        <a:buClr>
          <a:schemeClr val="accent1"/>
        </a:buClr>
        <a:buSzPct val="100000"/>
        <a:buFont typeface="Arial" charset="0"/>
        <a:buChar char="•"/>
        <a:defRPr sz="2000" kern="1200">
          <a:solidFill>
            <a:schemeClr val="tx1"/>
          </a:solidFill>
          <a:latin typeface="+mn-lt"/>
          <a:ea typeface="+mn-ea"/>
          <a:cs typeface="+mn-cs"/>
        </a:defRPr>
      </a:lvl2pPr>
      <a:lvl3pPr marL="682625" indent="-219075" algn="l" rtl="0" eaLnBrk="0" fontAlgn="base" hangingPunct="0">
        <a:lnSpc>
          <a:spcPct val="90000"/>
        </a:lnSpc>
        <a:spcBef>
          <a:spcPts val="600"/>
        </a:spcBef>
        <a:spcAft>
          <a:spcPct val="0"/>
        </a:spcAft>
        <a:buClr>
          <a:schemeClr val="accent1"/>
        </a:buClr>
        <a:buSzPct val="100000"/>
        <a:buFont typeface="Arial" charset="0"/>
        <a:buChar char="•"/>
        <a:defRPr kern="1200">
          <a:solidFill>
            <a:schemeClr val="tx1"/>
          </a:solidFill>
          <a:latin typeface="+mn-lt"/>
          <a:ea typeface="+mn-ea"/>
          <a:cs typeface="+mn-cs"/>
        </a:defRPr>
      </a:lvl3pPr>
      <a:lvl4pPr marL="857250" indent="-174625" algn="l" rtl="0" eaLnBrk="0" fontAlgn="base" hangingPunct="0">
        <a:lnSpc>
          <a:spcPct val="90000"/>
        </a:lnSpc>
        <a:spcBef>
          <a:spcPts val="600"/>
        </a:spcBef>
        <a:spcAft>
          <a:spcPct val="0"/>
        </a:spcAft>
        <a:buClr>
          <a:schemeClr val="accent1"/>
        </a:buClr>
        <a:buSzPct val="100000"/>
        <a:buFont typeface="Arial" charset="0"/>
        <a:buChar char="•"/>
        <a:defRPr sz="1600" kern="1200">
          <a:solidFill>
            <a:schemeClr val="tx1"/>
          </a:solidFill>
          <a:latin typeface="+mn-lt"/>
          <a:ea typeface="+mn-ea"/>
          <a:cs typeface="+mn-cs"/>
        </a:defRPr>
      </a:lvl4pPr>
      <a:lvl5pPr marL="1030288" indent="-173038" algn="l" rtl="0" eaLnBrk="0" fontAlgn="base" hangingPunct="0">
        <a:lnSpc>
          <a:spcPct val="90000"/>
        </a:lnSpc>
        <a:spcBef>
          <a:spcPts val="600"/>
        </a:spcBef>
        <a:spcAft>
          <a:spcPct val="0"/>
        </a:spcAft>
        <a:buClr>
          <a:schemeClr val="accent1"/>
        </a:buClr>
        <a:buSzPct val="100000"/>
        <a:buFont typeface="Arial"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1.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5.png"/><Relationship Id="rId2" Type="http://schemas.openxmlformats.org/officeDocument/2006/relationships/slide" Target="slide17.xml"/><Relationship Id="rId1" Type="http://schemas.openxmlformats.org/officeDocument/2006/relationships/slideLayout" Target="../slideLayouts/slideLayout11.xml"/><Relationship Id="rId6" Type="http://schemas.openxmlformats.org/officeDocument/2006/relationships/slide" Target="slide23.xml"/><Relationship Id="rId5" Type="http://schemas.openxmlformats.org/officeDocument/2006/relationships/slide" Target="slide22.xml"/><Relationship Id="rId4" Type="http://schemas.openxmlformats.org/officeDocument/2006/relationships/slide" Target="slide1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31.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38.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1.xml"/><Relationship Id="rId6" Type="http://schemas.openxmlformats.org/officeDocument/2006/relationships/image" Target="../media/image13.png"/><Relationship Id="rId11" Type="http://schemas.openxmlformats.org/officeDocument/2006/relationships/hyperlink" Target="https://www.yaesu.com/jp/wires-x/index.php" TargetMode="External"/><Relationship Id="rId5" Type="http://schemas.openxmlformats.org/officeDocument/2006/relationships/image" Target="../media/image12.png"/><Relationship Id="rId10" Type="http://schemas.openxmlformats.org/officeDocument/2006/relationships/image" Target="../media/image5.png"/><Relationship Id="rId4" Type="http://schemas.openxmlformats.org/officeDocument/2006/relationships/image" Target="../media/image11.png"/><Relationship Id="rId9" Type="http://schemas.openxmlformats.org/officeDocument/2006/relationships/slide" Target="slide2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xlxreflector.jpn.ph/index.php?show=xlx_doc" TargetMode="External"/><Relationship Id="rId1" Type="http://schemas.openxmlformats.org/officeDocument/2006/relationships/slideLayout" Target="../slideLayouts/slideLayout11.xml"/><Relationship Id="rId5" Type="http://schemas.openxmlformats.org/officeDocument/2006/relationships/image" Target="../media/image5.png"/><Relationship Id="rId4" Type="http://schemas.openxmlformats.org/officeDocument/2006/relationships/hyperlink" Target="Shu.docx"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jpeg"/><Relationship Id="rId7" Type="http://schemas.openxmlformats.org/officeDocument/2006/relationships/image" Target="../media/image5.png"/><Relationship Id="rId2" Type="http://schemas.openxmlformats.org/officeDocument/2006/relationships/image" Target="../media/image17.jpeg"/><Relationship Id="rId1" Type="http://schemas.openxmlformats.org/officeDocument/2006/relationships/slideLayout" Target="../slideLayouts/slideLayout11.xml"/><Relationship Id="rId6" Type="http://schemas.openxmlformats.org/officeDocument/2006/relationships/slide" Target="slide30.xml"/><Relationship Id="rId5" Type="http://schemas.openxmlformats.org/officeDocument/2006/relationships/image" Target="../media/image20.png"/><Relationship Id="rId4" Type="http://schemas.openxmlformats.org/officeDocument/2006/relationships/image" Target="../media/image19.jpeg"/><Relationship Id="rId9" Type="http://schemas.openxmlformats.org/officeDocument/2006/relationships/image" Target="../media/image22.jpe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xlxapi.rlx.lu/admin/index.php" TargetMode="External"/><Relationship Id="rId7" Type="http://schemas.openxmlformats.org/officeDocument/2006/relationships/image" Target="../media/image5.png"/><Relationship Id="rId2" Type="http://schemas.openxmlformats.org/officeDocument/2006/relationships/hyperlink" Target="http://www.dstarinfo.com/Reflectors.aspx" TargetMode="External"/><Relationship Id="rId1" Type="http://schemas.openxmlformats.org/officeDocument/2006/relationships/slideLayout" Target="../slideLayouts/slideLayout11.xml"/><Relationship Id="rId6" Type="http://schemas.openxmlformats.org/officeDocument/2006/relationships/hyperlink" Target="http://www.bm-dmr.uk/" TargetMode="External"/><Relationship Id="rId5" Type="http://schemas.openxmlformats.org/officeDocument/2006/relationships/hyperlink" Target="https://brandmeister.network/" TargetMode="External"/><Relationship Id="rId4" Type="http://schemas.openxmlformats.org/officeDocument/2006/relationships/hyperlink" Target="http://xrefl.ne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slideLayout" Target="../slideLayouts/slideLayout11.xml"/><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xlxreflector.jpn.ph/index.php?show=xlx_doc" TargetMode="Externa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hyperlink" Target="http://mrickey.com/2018/02/pi-star-3-4-10-whats-new/" TargetMode="External"/><Relationship Id="rId2" Type="http://schemas.openxmlformats.org/officeDocument/2006/relationships/slide" Target="slide35.xml"/><Relationship Id="rId1" Type="http://schemas.openxmlformats.org/officeDocument/2006/relationships/slideLayout" Target="../slideLayouts/slideLayout11.xml"/><Relationship Id="rId5" Type="http://schemas.openxmlformats.org/officeDocument/2006/relationships/image" Target="../media/image5.png"/><Relationship Id="rId4" Type="http://schemas.openxmlformats.org/officeDocument/2006/relationships/slide" Target="slide3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5.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7.jpe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slide" Target="slide12.xml"/><Relationship Id="rId5" Type="http://schemas.openxmlformats.org/officeDocument/2006/relationships/image" Target="../media/image5.png"/><Relationship Id="rId4" Type="http://schemas.openxmlformats.org/officeDocument/2006/relationships/slide" Target="slide4.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31.jpe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32.jpe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3.jpe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slide" Target="slide7.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ThumbDV_Video.3gp" TargetMode="External"/><Relationship Id="rId1" Type="http://schemas.openxmlformats.org/officeDocument/2006/relationships/slideLayout" Target="../slideLayouts/slideLayout12.xml"/><Relationship Id="rId5" Type="http://schemas.openxmlformats.org/officeDocument/2006/relationships/slide" Target="slide9.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slide" Target="slide4.xml"/></Relationships>
</file>

<file path=ppt/slides/_rels/slide3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9.png"/><Relationship Id="rId1" Type="http://schemas.openxmlformats.org/officeDocument/2006/relationships/slideLayout" Target="../slideLayouts/slideLayout12.xml"/><Relationship Id="rId4" Type="http://schemas.openxmlformats.org/officeDocument/2006/relationships/slide" Target="slide5.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0.jpeg"/><Relationship Id="rId1" Type="http://schemas.openxmlformats.org/officeDocument/2006/relationships/slideLayout" Target="../slideLayouts/slideLayout12.xml"/><Relationship Id="rId5" Type="http://schemas.openxmlformats.org/officeDocument/2006/relationships/slide" Target="slide36.xml"/><Relationship Id="rId4" Type="http://schemas.openxmlformats.org/officeDocument/2006/relationships/slide" Target="slide14.xml"/></Relationships>
</file>

<file path=ppt/slides/_rels/slide36.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slide" Target="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6" name="Rectangle 10"/>
          <p:cNvSpPr>
            <a:spLocks noChangeArrowheads="1"/>
          </p:cNvSpPr>
          <p:nvPr/>
        </p:nvSpPr>
        <p:spPr bwMode="auto">
          <a:xfrm>
            <a:off x="574675" y="1557338"/>
            <a:ext cx="10991850" cy="5111750"/>
          </a:xfrm>
          <a:prstGeom prst="rect">
            <a:avLst/>
          </a:prstGeom>
          <a:noFill/>
          <a:ln w="9525">
            <a:noFill/>
            <a:miter lim="800000"/>
            <a:headEnd/>
            <a:tailEnd/>
          </a:ln>
          <a:effectLst/>
        </p:spPr>
        <p:txBody>
          <a:bodyPr lIns="0" tIns="0" rIns="0" bIns="0" anchor="ctr"/>
          <a:lstStyle/>
          <a:p>
            <a:pPr algn="ctr"/>
            <a:r>
              <a:rPr lang="ja-JP" altLang="en-US" sz="2400">
                <a:solidFill>
                  <a:srgbClr val="FF9900"/>
                </a:solidFill>
                <a:effectLst>
                  <a:outerShdw blurRad="38100" dist="38100" dir="2700000" algn="tl">
                    <a:srgbClr val="FFFFFF"/>
                  </a:outerShdw>
                </a:effectLst>
                <a:latin typeface="HGP創英角ﾎﾟｯﾌﾟ体" pitchFamily="50" charset="-128"/>
                <a:ea typeface="HGP創英角ﾎﾟｯﾌﾟ体" pitchFamily="50" charset="-128"/>
              </a:rPr>
              <a:t>・</a:t>
            </a:r>
            <a:r>
              <a:rPr lang="ja-JP" altLang="en-US" sz="2400">
                <a:solidFill>
                  <a:srgbClr val="FF9900"/>
                </a:solidFill>
                <a:effectLst>
                  <a:outerShdw blurRad="38100" dist="38100" dir="2700000" algn="tl">
                    <a:srgbClr val="FFFFFF"/>
                  </a:outerShdw>
                </a:effectLst>
                <a:latin typeface="ＭＳ Ｐ明朝" pitchFamily="18" charset="-128"/>
                <a:ea typeface="ＭＳ Ｐ明朝" pitchFamily="18" charset="-128"/>
              </a:rPr>
              <a:t>電波法のアマチュア局の規定は</a:t>
            </a:r>
          </a:p>
          <a:p>
            <a:pPr algn="ctr"/>
            <a:r>
              <a:rPr lang="ja-JP" altLang="en-US" sz="2400">
                <a:solidFill>
                  <a:schemeClr val="tx1"/>
                </a:solidFill>
                <a:latin typeface="ＭＳ Ｐ明朝" pitchFamily="18" charset="-128"/>
                <a:ea typeface="ＭＳ Ｐ明朝" pitchFamily="18" charset="-128"/>
              </a:rPr>
              <a:t> 「金銭上の利益のためでなく、もっぱら 個人的な無線技術の興味に</a:t>
            </a:r>
          </a:p>
          <a:p>
            <a:pPr algn="ctr"/>
            <a:r>
              <a:rPr lang="ja-JP" altLang="en-US" sz="2400">
                <a:solidFill>
                  <a:schemeClr val="tx1"/>
                </a:solidFill>
                <a:latin typeface="ＭＳ Ｐ明朝" pitchFamily="18" charset="-128"/>
                <a:ea typeface="ＭＳ Ｐ明朝" pitchFamily="18" charset="-128"/>
              </a:rPr>
              <a:t>　よって自己訓練、通信及び技術的研究の業務を行なう無線局」です。</a:t>
            </a:r>
          </a:p>
          <a:p>
            <a:pPr algn="ctr"/>
            <a:endParaRPr lang="ja-JP" altLang="en-US" sz="1000">
              <a:solidFill>
                <a:schemeClr val="tx1"/>
              </a:solidFill>
              <a:latin typeface="ＭＳ Ｐ明朝" pitchFamily="18" charset="-128"/>
              <a:ea typeface="ＭＳ Ｐ明朝" pitchFamily="18" charset="-128"/>
            </a:endParaRPr>
          </a:p>
          <a:p>
            <a:pPr algn="ctr"/>
            <a:r>
              <a:rPr lang="ja-JP" altLang="en-US" sz="2400">
                <a:solidFill>
                  <a:srgbClr val="FF9900"/>
                </a:solidFill>
                <a:effectLst>
                  <a:outerShdw blurRad="38100" dist="38100" dir="2700000" algn="tl">
                    <a:srgbClr val="FFFFFF"/>
                  </a:outerShdw>
                </a:effectLst>
                <a:latin typeface="ＭＳ Ｐ明朝" pitchFamily="18" charset="-128"/>
                <a:ea typeface="ＭＳ Ｐ明朝" pitchFamily="18" charset="-128"/>
              </a:rPr>
              <a:t>・</a:t>
            </a:r>
            <a:r>
              <a:rPr lang="en-US" altLang="ja-JP" sz="2400">
                <a:solidFill>
                  <a:srgbClr val="FF9900"/>
                </a:solidFill>
                <a:effectLst>
                  <a:outerShdw blurRad="38100" dist="38100" dir="2700000" algn="tl">
                    <a:srgbClr val="FFFFFF"/>
                  </a:outerShdw>
                </a:effectLst>
                <a:latin typeface="ＭＳ Ｐ明朝" pitchFamily="18" charset="-128"/>
                <a:ea typeface="ＭＳ Ｐ明朝" pitchFamily="18" charset="-128"/>
              </a:rPr>
              <a:t>The provision of the Ham radio on the Radio Law is</a:t>
            </a:r>
            <a:r>
              <a:rPr lang="en-US" altLang="ja-JP" sz="2400">
                <a:solidFill>
                  <a:schemeClr val="tx1"/>
                </a:solidFill>
                <a:latin typeface="ＭＳ Ｐ明朝" pitchFamily="18" charset="-128"/>
                <a:ea typeface="ＭＳ Ｐ明朝" pitchFamily="18" charset="-128"/>
              </a:rPr>
              <a:t> </a:t>
            </a:r>
          </a:p>
          <a:p>
            <a:pPr algn="ctr"/>
            <a:r>
              <a:rPr lang="en-US" altLang="ja-JP" sz="2400">
                <a:solidFill>
                  <a:schemeClr val="tx1"/>
                </a:solidFill>
                <a:latin typeface="ＭＳ Ｐ明朝" pitchFamily="18" charset="-128"/>
                <a:ea typeface="ＭＳ Ｐ明朝" pitchFamily="18" charset="-128"/>
              </a:rPr>
              <a:t>  </a:t>
            </a:r>
            <a:r>
              <a:rPr lang="en-US" altLang="ja-JP" sz="2400">
                <a:solidFill>
                  <a:schemeClr val="tx1"/>
                </a:solidFill>
                <a:effectLst>
                  <a:outerShdw blurRad="38100" dist="38100" dir="2700000" algn="tl">
                    <a:srgbClr val="001027"/>
                  </a:outerShdw>
                </a:effectLst>
                <a:latin typeface="ＭＳ Ｐ明朝" pitchFamily="18" charset="-128"/>
                <a:ea typeface="ＭＳ Ｐ明朝" pitchFamily="18" charset="-128"/>
              </a:rPr>
              <a:t>“A radio</a:t>
            </a:r>
            <a:r>
              <a:rPr lang="ja-JP" altLang="en-US" sz="2400">
                <a:solidFill>
                  <a:schemeClr val="tx1"/>
                </a:solidFill>
                <a:effectLst>
                  <a:outerShdw blurRad="38100" dist="38100" dir="2700000" algn="tl">
                    <a:srgbClr val="001027"/>
                  </a:outerShdw>
                </a:effectLst>
                <a:latin typeface="ＭＳ Ｐ明朝" pitchFamily="18" charset="-128"/>
                <a:ea typeface="ＭＳ Ｐ明朝" pitchFamily="18" charset="-128"/>
              </a:rPr>
              <a:t> </a:t>
            </a:r>
            <a:r>
              <a:rPr lang="en-US" altLang="ja-JP" sz="2400">
                <a:solidFill>
                  <a:schemeClr val="tx1"/>
                </a:solidFill>
                <a:effectLst>
                  <a:outerShdw blurRad="38100" dist="38100" dir="2700000" algn="tl">
                    <a:srgbClr val="001027"/>
                  </a:outerShdw>
                </a:effectLst>
                <a:latin typeface="ＭＳ Ｐ明朝" pitchFamily="18" charset="-128"/>
                <a:ea typeface="ＭＳ Ｐ明朝" pitchFamily="18" charset="-128"/>
              </a:rPr>
              <a:t>station that conducts self-training, communication and </a:t>
            </a:r>
          </a:p>
          <a:p>
            <a:pPr algn="ctr"/>
            <a:r>
              <a:rPr lang="en-US" altLang="ja-JP" sz="2400">
                <a:solidFill>
                  <a:schemeClr val="tx1"/>
                </a:solidFill>
                <a:effectLst>
                  <a:outerShdw blurRad="38100" dist="38100" dir="2700000" algn="tl">
                    <a:srgbClr val="001027"/>
                  </a:outerShdw>
                </a:effectLst>
                <a:latin typeface="ＭＳ Ｐ明朝" pitchFamily="18" charset="-128"/>
                <a:ea typeface="ＭＳ Ｐ明朝" pitchFamily="18" charset="-128"/>
              </a:rPr>
              <a:t>   technical research work, not for financial gain but exclusively </a:t>
            </a:r>
          </a:p>
          <a:p>
            <a:pPr algn="ctr"/>
            <a:r>
              <a:rPr lang="en-US" altLang="ja-JP" sz="2400">
                <a:solidFill>
                  <a:schemeClr val="tx1"/>
                </a:solidFill>
                <a:effectLst>
                  <a:outerShdw blurRad="38100" dist="38100" dir="2700000" algn="tl">
                    <a:srgbClr val="001027"/>
                  </a:outerShdw>
                </a:effectLst>
                <a:latin typeface="ＭＳ Ｐ明朝" pitchFamily="18" charset="-128"/>
                <a:ea typeface="ＭＳ Ｐ明朝" pitchFamily="18" charset="-128"/>
              </a:rPr>
              <a:t>through personal wireless technology interests.“</a:t>
            </a:r>
          </a:p>
          <a:p>
            <a:pPr algn="ctr"/>
            <a:endParaRPr lang="ja-JP" altLang="en-US" sz="2800">
              <a:solidFill>
                <a:srgbClr val="FF3300"/>
              </a:solidFill>
              <a:latin typeface="ＭＳ Ｐ明朝" pitchFamily="18" charset="-128"/>
              <a:ea typeface="ＭＳ Ｐ明朝" pitchFamily="18" charset="-128"/>
            </a:endParaRPr>
          </a:p>
          <a:p>
            <a:pPr algn="ctr"/>
            <a:r>
              <a:rPr lang="ja-JP" altLang="en-US" sz="2400">
                <a:solidFill>
                  <a:srgbClr val="FF9900"/>
                </a:solidFill>
                <a:effectLst>
                  <a:outerShdw blurRad="38100" dist="38100" dir="2700000" algn="tl">
                    <a:srgbClr val="FFFFFF"/>
                  </a:outerShdw>
                </a:effectLst>
                <a:latin typeface="ＭＳ Ｐ明朝" pitchFamily="18" charset="-128"/>
                <a:ea typeface="ＭＳ Ｐ明朝" pitchFamily="18" charset="-128"/>
              </a:rPr>
              <a:t>・</a:t>
            </a:r>
            <a:r>
              <a:rPr lang="en-US" altLang="ja-JP" sz="2400">
                <a:solidFill>
                  <a:srgbClr val="FF9900"/>
                </a:solidFill>
                <a:effectLst>
                  <a:outerShdw blurRad="38100" dist="38100" dir="2700000" algn="tl">
                    <a:srgbClr val="FFFFFF"/>
                  </a:outerShdw>
                </a:effectLst>
                <a:latin typeface="ＭＳ Ｐ明朝" pitchFamily="18" charset="-128"/>
                <a:ea typeface="ＭＳ Ｐ明朝" pitchFamily="18" charset="-128"/>
              </a:rPr>
              <a:t>JARL</a:t>
            </a:r>
            <a:r>
              <a:rPr lang="ja-JP" altLang="en-US" sz="2400">
                <a:solidFill>
                  <a:srgbClr val="FF9900"/>
                </a:solidFill>
                <a:effectLst>
                  <a:outerShdw blurRad="38100" dist="38100" dir="2700000" algn="tl">
                    <a:srgbClr val="FFFFFF"/>
                  </a:outerShdw>
                </a:effectLst>
                <a:latin typeface="ＭＳ Ｐ明朝" pitchFamily="18" charset="-128"/>
                <a:ea typeface="ＭＳ Ｐ明朝" pitchFamily="18" charset="-128"/>
              </a:rPr>
              <a:t>の</a:t>
            </a:r>
            <a:r>
              <a:rPr lang="en-US" altLang="ja-JP" sz="2400">
                <a:solidFill>
                  <a:srgbClr val="FF9900"/>
                </a:solidFill>
                <a:effectLst>
                  <a:outerShdw blurRad="38100" dist="38100" dir="2700000" algn="tl">
                    <a:srgbClr val="FFFFFF"/>
                  </a:outerShdw>
                </a:effectLst>
                <a:latin typeface="ＭＳ Ｐ明朝" pitchFamily="18" charset="-128"/>
                <a:ea typeface="ＭＳ Ｐ明朝" pitchFamily="18" charset="-128"/>
              </a:rPr>
              <a:t>HP</a:t>
            </a:r>
            <a:r>
              <a:rPr lang="ja-JP" altLang="en-US" sz="2400">
                <a:solidFill>
                  <a:srgbClr val="FF9900"/>
                </a:solidFill>
                <a:effectLst>
                  <a:outerShdw blurRad="38100" dist="38100" dir="2700000" algn="tl">
                    <a:srgbClr val="FFFFFF"/>
                  </a:outerShdw>
                </a:effectLst>
                <a:latin typeface="ＭＳ Ｐ明朝" pitchFamily="18" charset="-128"/>
                <a:ea typeface="ＭＳ Ｐ明朝" pitchFamily="18" charset="-128"/>
              </a:rPr>
              <a:t>に掲げてある「アマチュアコード」の一つに、</a:t>
            </a:r>
          </a:p>
          <a:p>
            <a:pPr algn="ctr"/>
            <a:r>
              <a:rPr lang="ja-JP" altLang="en-US" sz="2400">
                <a:solidFill>
                  <a:schemeClr val="tx1"/>
                </a:solidFill>
                <a:latin typeface="ＭＳ Ｐ明朝" pitchFamily="18" charset="-128"/>
                <a:ea typeface="ＭＳ Ｐ明朝" pitchFamily="18" charset="-128"/>
              </a:rPr>
              <a:t>「アマチュアは進歩的であること」とある。</a:t>
            </a:r>
          </a:p>
          <a:p>
            <a:pPr algn="ctr"/>
            <a:endParaRPr lang="en-US" altLang="ja-JP" sz="1000">
              <a:solidFill>
                <a:schemeClr val="tx1"/>
              </a:solidFill>
              <a:latin typeface="ＭＳ Ｐ明朝" pitchFamily="18" charset="-128"/>
              <a:ea typeface="ＭＳ Ｐ明朝" pitchFamily="18" charset="-128"/>
            </a:endParaRPr>
          </a:p>
          <a:p>
            <a:pPr algn="ctr"/>
            <a:r>
              <a:rPr lang="ja-JP" altLang="en-US" sz="2400">
                <a:solidFill>
                  <a:srgbClr val="FF9900"/>
                </a:solidFill>
                <a:effectLst>
                  <a:outerShdw blurRad="38100" dist="38100" dir="2700000" algn="tl">
                    <a:srgbClr val="FFFFFF"/>
                  </a:outerShdw>
                </a:effectLst>
                <a:latin typeface="ＭＳ Ｐ明朝" pitchFamily="18" charset="-128"/>
                <a:ea typeface="ＭＳ Ｐ明朝" pitchFamily="18" charset="-128"/>
              </a:rPr>
              <a:t>・</a:t>
            </a:r>
            <a:r>
              <a:rPr lang="en-US" altLang="ja-JP" sz="2400">
                <a:solidFill>
                  <a:srgbClr val="FF9900"/>
                </a:solidFill>
                <a:effectLst>
                  <a:outerShdw blurRad="38100" dist="38100" dir="2700000" algn="tl">
                    <a:srgbClr val="FFFFFF"/>
                  </a:outerShdw>
                </a:effectLst>
                <a:latin typeface="ＭＳ Ｐ明朝" pitchFamily="18" charset="-128"/>
                <a:ea typeface="ＭＳ Ｐ明朝" pitchFamily="18" charset="-128"/>
              </a:rPr>
              <a:t>One of the "amateur code" which is listed on JARL's HP,</a:t>
            </a:r>
            <a:r>
              <a:rPr lang="en-US" altLang="ja-JP" sz="2400">
                <a:solidFill>
                  <a:schemeClr val="tx1"/>
                </a:solidFill>
                <a:latin typeface="ＭＳ Ｐ明朝" pitchFamily="18" charset="-128"/>
                <a:ea typeface="ＭＳ Ｐ明朝" pitchFamily="18" charset="-128"/>
              </a:rPr>
              <a:t> </a:t>
            </a:r>
          </a:p>
          <a:p>
            <a:pPr algn="ctr"/>
            <a:r>
              <a:rPr lang="en-US" altLang="ja-JP" sz="2400">
                <a:solidFill>
                  <a:schemeClr val="tx1"/>
                </a:solidFill>
                <a:latin typeface="ＭＳ Ｐ明朝" pitchFamily="18" charset="-128"/>
                <a:ea typeface="ＭＳ Ｐ明朝" pitchFamily="18" charset="-128"/>
              </a:rPr>
              <a:t> "An amateur should be progressive".</a:t>
            </a:r>
          </a:p>
        </p:txBody>
      </p:sp>
      <p:sp>
        <p:nvSpPr>
          <p:cNvPr id="212996" name="Rectangle 4"/>
          <p:cNvSpPr>
            <a:spLocks noChangeArrowheads="1"/>
          </p:cNvSpPr>
          <p:nvPr/>
        </p:nvSpPr>
        <p:spPr bwMode="auto">
          <a:xfrm>
            <a:off x="1414463" y="592138"/>
            <a:ext cx="9323387" cy="749300"/>
          </a:xfrm>
          <a:prstGeom prst="rect">
            <a:avLst/>
          </a:prstGeom>
          <a:noFill/>
          <a:ln w="9525">
            <a:noFill/>
            <a:miter lim="800000"/>
            <a:headEnd/>
            <a:tailEnd/>
          </a:ln>
        </p:spPr>
        <p:txBody>
          <a:bodyPr wrap="none" anchor="ctr">
            <a:spAutoFit/>
          </a:bodyPr>
          <a:lstStyle/>
          <a:p>
            <a:pPr algn="ctr">
              <a:lnSpc>
                <a:spcPct val="90000"/>
              </a:lnSpc>
            </a:pPr>
            <a:r>
              <a:rPr lang="ja-JP" altLang="en-US" sz="24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温　故　知　新</a:t>
            </a:r>
            <a:br>
              <a:rPr lang="ja-JP" altLang="en-US" sz="24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br>
            <a:r>
              <a:rPr lang="en-US" altLang="ja-JP" sz="24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He that would know what shall be, must consider what has been.</a:t>
            </a: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idx="4294967295"/>
          </p:nvPr>
        </p:nvSpPr>
        <p:spPr bwMode="auto">
          <a:xfrm>
            <a:off x="1054100" y="3771900"/>
            <a:ext cx="5791200" cy="1025525"/>
          </a:xfrm>
        </p:spPr>
        <p:txBody>
          <a:bodyPr wrap="square" numCol="1" anchor="t" anchorCtr="0" compatLnSpc="1">
            <a:prstTxWarp prst="textNoShape">
              <a:avLst/>
            </a:prstTxWarp>
          </a:bodyPr>
          <a:lstStyle/>
          <a:p>
            <a:pPr eaLnBrk="1" fontAlgn="t" hangingPunct="1">
              <a:lnSpc>
                <a:spcPct val="60000"/>
              </a:lnSpc>
              <a:defRPr/>
            </a:pP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XLX Multiprotocol Gateway Reflector</a:t>
            </a:r>
            <a:b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br>
            <a:r>
              <a:rPr lang="en-US" altLang="ja-JP" sz="2800" b="1" smtClean="0">
                <a:effectLst>
                  <a:outerShdw blurRad="38100" dist="38100" dir="2700000" algn="tl">
                    <a:srgbClr val="001027"/>
                  </a:outerShdw>
                </a:effectLst>
                <a:latin typeface="HGP創英角ﾎﾟｯﾌﾟ体" pitchFamily="50" charset="-128"/>
                <a:ea typeface="HGP創英角ﾎﾟｯﾌﾟ体" pitchFamily="50" charset="-128"/>
              </a:rPr>
              <a:t/>
            </a:r>
            <a:br>
              <a:rPr lang="en-US" altLang="ja-JP" sz="2800" b="1" smtClean="0">
                <a:effectLst>
                  <a:outerShdw blurRad="38100" dist="38100" dir="2700000" algn="tl">
                    <a:srgbClr val="001027"/>
                  </a:outerShdw>
                </a:effectLst>
                <a:latin typeface="HGP創英角ﾎﾟｯﾌﾟ体" pitchFamily="50" charset="-128"/>
                <a:ea typeface="HGP創英角ﾎﾟｯﾌﾟ体" pitchFamily="50" charset="-128"/>
              </a:rPr>
            </a:br>
            <a:r>
              <a:rPr lang="ja-JP" altLang="en-US" sz="2800" b="1" smtClean="0">
                <a:effectLst>
                  <a:outerShdw blurRad="38100" dist="38100" dir="2700000" algn="tl">
                    <a:srgbClr val="001027"/>
                  </a:outerShdw>
                </a:effectLst>
                <a:latin typeface="HGP創英角ﾎﾟｯﾌﾟ体" pitchFamily="50" charset="-128"/>
                <a:ea typeface="HGP創英角ﾎﾟｯﾌﾟ体" pitchFamily="50" charset="-128"/>
              </a:rPr>
              <a:t>を中心とした</a:t>
            </a:r>
            <a:br>
              <a:rPr lang="ja-JP" altLang="en-US" sz="2800" b="1" smtClean="0">
                <a:effectLst>
                  <a:outerShdw blurRad="38100" dist="38100" dir="2700000" algn="tl">
                    <a:srgbClr val="001027"/>
                  </a:outerShdw>
                </a:effectLst>
                <a:latin typeface="HGP創英角ﾎﾟｯﾌﾟ体" pitchFamily="50" charset="-128"/>
                <a:ea typeface="HGP創英角ﾎﾟｯﾌﾟ体" pitchFamily="50" charset="-128"/>
              </a:rPr>
            </a:br>
            <a:r>
              <a:rPr lang="ja-JP" altLang="en-US" sz="2800" b="1" smtClean="0">
                <a:effectLst>
                  <a:outerShdw blurRad="38100" dist="38100" dir="2700000" algn="tl">
                    <a:srgbClr val="001027"/>
                  </a:outerShdw>
                </a:effectLst>
                <a:latin typeface="HGP創英角ﾎﾟｯﾌﾟ体" pitchFamily="50" charset="-128"/>
                <a:ea typeface="HGP創英角ﾎﾟｯﾌﾟ体" pitchFamily="50" charset="-128"/>
              </a:rPr>
              <a:t/>
            </a:r>
            <a:br>
              <a:rPr lang="ja-JP" altLang="en-US" sz="2800" b="1" smtClean="0">
                <a:effectLst>
                  <a:outerShdw blurRad="38100" dist="38100" dir="2700000" algn="tl">
                    <a:srgbClr val="001027"/>
                  </a:outerShdw>
                </a:effectLst>
                <a:latin typeface="HGP創英角ﾎﾟｯﾌﾟ体" pitchFamily="50" charset="-128"/>
                <a:ea typeface="HGP創英角ﾎﾟｯﾌﾟ体" pitchFamily="50" charset="-128"/>
              </a:rPr>
            </a:br>
            <a:r>
              <a:rPr lang="ja-JP" altLang="en-US" sz="2800" b="1" smtClean="0">
                <a:effectLst>
                  <a:outerShdw blurRad="38100" dist="38100" dir="2700000" algn="tl">
                    <a:srgbClr val="001027"/>
                  </a:outerShdw>
                </a:effectLst>
                <a:latin typeface="HGP創英角ﾎﾟｯﾌﾟ体" pitchFamily="50" charset="-128"/>
                <a:ea typeface="HGP創英角ﾎﾟｯﾌﾟ体" pitchFamily="50" charset="-128"/>
              </a:rPr>
              <a:t>アマチュアのデジタル音声通信</a:t>
            </a:r>
          </a:p>
        </p:txBody>
      </p:sp>
      <p:sp>
        <p:nvSpPr>
          <p:cNvPr id="18434" name="Text Box 5"/>
          <p:cNvSpPr txBox="1">
            <a:spLocks noChangeArrowheads="1"/>
          </p:cNvSpPr>
          <p:nvPr/>
        </p:nvSpPr>
        <p:spPr bwMode="auto">
          <a:xfrm>
            <a:off x="8902700" y="6165850"/>
            <a:ext cx="2224088" cy="366713"/>
          </a:xfrm>
          <a:prstGeom prst="rect">
            <a:avLst/>
          </a:prstGeom>
          <a:noFill/>
          <a:ln w="9525">
            <a:noFill/>
            <a:miter lim="800000"/>
            <a:headEnd/>
            <a:tailEnd/>
          </a:ln>
        </p:spPr>
        <p:txBody>
          <a:bodyPr wrap="none">
            <a:spAutoFit/>
          </a:bodyPr>
          <a:lstStyle/>
          <a:p>
            <a:pPr>
              <a:spcBef>
                <a:spcPct val="50000"/>
              </a:spcBef>
            </a:pPr>
            <a:r>
              <a:rPr kumimoji="1" lang="ja-JP" altLang="en-US" sz="1800" b="0">
                <a:solidFill>
                  <a:schemeClr val="tx1"/>
                </a:solidFill>
                <a:latin typeface="Times New Roman" pitchFamily="18" charset="0"/>
                <a:ea typeface="HGP創英角ﾎﾟｯﾌﾟ体" pitchFamily="50" charset="-128"/>
              </a:rPr>
              <a:t>平成３０年５月２０日</a:t>
            </a:r>
          </a:p>
        </p:txBody>
      </p:sp>
      <p:pic>
        <p:nvPicPr>
          <p:cNvPr id="18435" name="Picture 5" descr="JR3VHlog"/>
          <p:cNvPicPr>
            <a:picLocks noChangeAspect="1" noChangeArrowheads="1"/>
          </p:cNvPicPr>
          <p:nvPr/>
        </p:nvPicPr>
        <p:blipFill>
          <a:blip r:embed="rId2"/>
          <a:srcRect/>
          <a:stretch>
            <a:fillRect/>
          </a:stretch>
        </p:blipFill>
        <p:spPr bwMode="auto">
          <a:xfrm>
            <a:off x="5464175" y="549275"/>
            <a:ext cx="1225550" cy="1141413"/>
          </a:xfrm>
          <a:prstGeom prst="rect">
            <a:avLst/>
          </a:prstGeom>
          <a:noFill/>
          <a:ln w="9525">
            <a:noFill/>
            <a:miter lim="800000"/>
            <a:headEnd/>
            <a:tailEnd/>
          </a:ln>
        </p:spPr>
      </p:pic>
      <p:sp>
        <p:nvSpPr>
          <p:cNvPr id="18436" name="Rectangle 4"/>
          <p:cNvSpPr>
            <a:spLocks noChangeArrowheads="1"/>
          </p:cNvSpPr>
          <p:nvPr/>
        </p:nvSpPr>
        <p:spPr bwMode="auto">
          <a:xfrm>
            <a:off x="4143375" y="1912938"/>
            <a:ext cx="3900488" cy="212725"/>
          </a:xfrm>
          <a:prstGeom prst="rect">
            <a:avLst/>
          </a:prstGeom>
          <a:noFill/>
          <a:ln w="9525">
            <a:noFill/>
            <a:miter lim="800000"/>
            <a:headEnd/>
            <a:tailEnd/>
          </a:ln>
        </p:spPr>
        <p:txBody>
          <a:bodyPr wrap="none" lIns="0" tIns="0" rIns="0" bIns="0" anchor="ctr">
            <a:spAutoFit/>
          </a:bodyPr>
          <a:lstStyle/>
          <a:p>
            <a:r>
              <a:rPr lang="en-US" altLang="ja-JP">
                <a:solidFill>
                  <a:srgbClr val="FFCC99"/>
                </a:solidFill>
                <a:latin typeface="HGP創英角ﾎﾟｯﾌﾟ体" pitchFamily="50" charset="-128"/>
                <a:ea typeface="HGP創英角ﾎﾟｯﾌﾟ体" pitchFamily="50" charset="-128"/>
              </a:rPr>
              <a:t>Digital Smart Technologies for Amateur Radio</a:t>
            </a:r>
            <a:r>
              <a:rPr lang="en-US" altLang="ja-JP">
                <a:solidFill>
                  <a:srgbClr val="996633"/>
                </a:solidFill>
              </a:rPr>
              <a:t> </a:t>
            </a: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idx="4294967295"/>
          </p:nvPr>
        </p:nvSpPr>
        <p:spPr bwMode="auto">
          <a:xfrm>
            <a:off x="4092575" y="620713"/>
            <a:ext cx="3987800" cy="420687"/>
          </a:xfrm>
        </p:spPr>
        <p:txBody>
          <a:bodyPr wrap="none" numCol="1" anchor="ctr" anchorCtr="0" compatLnSpc="1">
            <a:prstTxWarp prst="textNoShape">
              <a:avLst/>
            </a:prstTxWarp>
            <a:spAutoFit/>
          </a:bodyPr>
          <a:lstStyle/>
          <a:p>
            <a:pPr eaLnBrk="1" hangingPunct="1">
              <a:defRPr/>
            </a:pP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現　在　に　至　る　経　緯 </a:t>
            </a: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(1)</a:t>
            </a:r>
          </a:p>
        </p:txBody>
      </p:sp>
      <p:pic>
        <p:nvPicPr>
          <p:cNvPr id="19458"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grpSp>
        <p:nvGrpSpPr>
          <p:cNvPr id="19459" name="Group 41"/>
          <p:cNvGrpSpPr>
            <a:grpSpLocks/>
          </p:cNvGrpSpPr>
          <p:nvPr/>
        </p:nvGrpSpPr>
        <p:grpSpPr bwMode="auto">
          <a:xfrm>
            <a:off x="425450" y="1690688"/>
            <a:ext cx="11337925" cy="1030287"/>
            <a:chOff x="268" y="1065"/>
            <a:chExt cx="7142" cy="649"/>
          </a:xfrm>
        </p:grpSpPr>
        <p:sp>
          <p:nvSpPr>
            <p:cNvPr id="19468" name="Rectangle 3"/>
            <p:cNvSpPr>
              <a:spLocks noChangeArrowheads="1"/>
            </p:cNvSpPr>
            <p:nvPr/>
          </p:nvSpPr>
          <p:spPr bwMode="auto">
            <a:xfrm>
              <a:off x="275" y="1071"/>
              <a:ext cx="966" cy="178"/>
            </a:xfrm>
            <a:prstGeom prst="rect">
              <a:avLst/>
            </a:prstGeom>
            <a:solidFill>
              <a:srgbClr val="9E3A38"/>
            </a:solidFill>
            <a:ln w="9525">
              <a:noFill/>
              <a:miter lim="800000"/>
              <a:headEnd/>
              <a:tailEnd/>
            </a:ln>
          </p:spPr>
          <p:txBody>
            <a:bodyPr anchor="ctr"/>
            <a:lstStyle/>
            <a:p>
              <a:pPr algn="ctr">
                <a:lnSpc>
                  <a:spcPct val="90000"/>
                </a:lnSpc>
                <a:buSzPct val="100000"/>
                <a:buFont typeface="Arial" charset="0"/>
                <a:buNone/>
              </a:pPr>
              <a:r>
                <a:rPr lang="en-US" altLang="ja-JP">
                  <a:solidFill>
                    <a:srgbClr val="FFFFFF"/>
                  </a:solidFill>
                  <a:latin typeface="Century" pitchFamily="18" charset="0"/>
                  <a:ea typeface="ＭＳ 明朝" pitchFamily="17" charset="-128"/>
                  <a:cs typeface="Times New Roman" pitchFamily="18" charset="0"/>
                </a:rPr>
                <a:t>2001</a:t>
              </a:r>
              <a:r>
                <a:rPr lang="ja-JP" altLang="en-US">
                  <a:solidFill>
                    <a:srgbClr val="FFFFFF"/>
                  </a:solidFill>
                  <a:latin typeface="Century" pitchFamily="18" charset="0"/>
                  <a:ea typeface="ＭＳ 明朝" pitchFamily="17" charset="-128"/>
                  <a:cs typeface="Times New Roman" pitchFamily="18" charset="0"/>
                </a:rPr>
                <a:t>年</a:t>
              </a:r>
              <a:endParaRPr lang="ja-JP" altLang="en-US" b="0">
                <a:solidFill>
                  <a:schemeClr val="tx1"/>
                </a:solidFill>
                <a:latin typeface="Times New Roman" pitchFamily="18" charset="0"/>
                <a:ea typeface="ＭＳ 明朝" pitchFamily="17" charset="-128"/>
                <a:cs typeface="Times New Roman" pitchFamily="18" charset="0"/>
              </a:endParaRPr>
            </a:p>
          </p:txBody>
        </p:sp>
        <p:sp>
          <p:nvSpPr>
            <p:cNvPr id="19469" name="Rectangle 4"/>
            <p:cNvSpPr>
              <a:spLocks noChangeArrowheads="1"/>
            </p:cNvSpPr>
            <p:nvPr/>
          </p:nvSpPr>
          <p:spPr bwMode="auto">
            <a:xfrm>
              <a:off x="1241" y="1071"/>
              <a:ext cx="1512" cy="178"/>
            </a:xfrm>
            <a:prstGeom prst="rect">
              <a:avLst/>
            </a:prstGeom>
            <a:solidFill>
              <a:srgbClr val="9E3A38"/>
            </a:solidFill>
            <a:ln w="9525">
              <a:noFill/>
              <a:miter lim="800000"/>
              <a:headEnd/>
              <a:tailEnd/>
            </a:ln>
          </p:spPr>
          <p:txBody>
            <a:bodyPr anchor="ctr"/>
            <a:lstStyle/>
            <a:p>
              <a:pPr algn="ctr">
                <a:lnSpc>
                  <a:spcPct val="90000"/>
                </a:lnSpc>
                <a:buSzPct val="100000"/>
                <a:buFont typeface="Arial" charset="0"/>
                <a:buNone/>
              </a:pPr>
              <a:r>
                <a:rPr lang="en-US" altLang="ja-JP">
                  <a:solidFill>
                    <a:srgbClr val="FFFFFF"/>
                  </a:solidFill>
                  <a:latin typeface="Century" pitchFamily="18" charset="0"/>
                  <a:ea typeface="ＭＳ 明朝" pitchFamily="17" charset="-128"/>
                  <a:cs typeface="Times New Roman" pitchFamily="18" charset="0"/>
                </a:rPr>
                <a:t>2006</a:t>
              </a:r>
              <a:r>
                <a:rPr lang="ja-JP" altLang="en-US">
                  <a:solidFill>
                    <a:srgbClr val="FFFFFF"/>
                  </a:solidFill>
                  <a:latin typeface="Century" pitchFamily="18" charset="0"/>
                  <a:ea typeface="ＭＳ 明朝" pitchFamily="17" charset="-128"/>
                  <a:cs typeface="Times New Roman" pitchFamily="18" charset="0"/>
                </a:rPr>
                <a:t>年　～</a:t>
              </a:r>
              <a:endParaRPr lang="ja-JP" altLang="en-US" b="0">
                <a:solidFill>
                  <a:schemeClr val="tx1"/>
                </a:solidFill>
                <a:latin typeface="Times New Roman" pitchFamily="18" charset="0"/>
                <a:ea typeface="ＭＳ 明朝" pitchFamily="17" charset="-128"/>
                <a:cs typeface="Times New Roman" pitchFamily="18" charset="0"/>
              </a:endParaRPr>
            </a:p>
          </p:txBody>
        </p:sp>
        <p:sp>
          <p:nvSpPr>
            <p:cNvPr id="19470" name="Rectangle 5"/>
            <p:cNvSpPr>
              <a:spLocks noChangeArrowheads="1"/>
            </p:cNvSpPr>
            <p:nvPr/>
          </p:nvSpPr>
          <p:spPr bwMode="auto">
            <a:xfrm>
              <a:off x="2753" y="1071"/>
              <a:ext cx="1708" cy="178"/>
            </a:xfrm>
            <a:prstGeom prst="rect">
              <a:avLst/>
            </a:prstGeom>
            <a:solidFill>
              <a:srgbClr val="9E3A38"/>
            </a:solidFill>
            <a:ln w="9525">
              <a:noFill/>
              <a:miter lim="800000"/>
              <a:headEnd/>
              <a:tailEnd/>
            </a:ln>
          </p:spPr>
          <p:txBody>
            <a:bodyPr anchor="ctr"/>
            <a:lstStyle/>
            <a:p>
              <a:pPr algn="ctr">
                <a:lnSpc>
                  <a:spcPct val="90000"/>
                </a:lnSpc>
                <a:buSzPct val="100000"/>
                <a:buFont typeface="Arial" charset="0"/>
                <a:buNone/>
              </a:pPr>
              <a:r>
                <a:rPr lang="en-US" altLang="ja-JP">
                  <a:solidFill>
                    <a:srgbClr val="FFFFFF"/>
                  </a:solidFill>
                  <a:latin typeface="Century" pitchFamily="18" charset="0"/>
                  <a:ea typeface="ＭＳ 明朝" pitchFamily="17" charset="-128"/>
                  <a:cs typeface="Times New Roman" pitchFamily="18" charset="0"/>
                </a:rPr>
                <a:t>2016</a:t>
              </a:r>
              <a:r>
                <a:rPr lang="ja-JP" altLang="en-US">
                  <a:solidFill>
                    <a:srgbClr val="FFFFFF"/>
                  </a:solidFill>
                  <a:latin typeface="Century" pitchFamily="18" charset="0"/>
                  <a:ea typeface="ＭＳ 明朝" pitchFamily="17" charset="-128"/>
                  <a:cs typeface="Times New Roman" pitchFamily="18" charset="0"/>
                </a:rPr>
                <a:t>年</a:t>
              </a:r>
              <a:r>
                <a:rPr lang="en-US" altLang="ja-JP">
                  <a:solidFill>
                    <a:srgbClr val="FFFFFF"/>
                  </a:solidFill>
                  <a:latin typeface="Century" pitchFamily="18" charset="0"/>
                  <a:ea typeface="ＭＳ 明朝" pitchFamily="17" charset="-128"/>
                  <a:cs typeface="Times New Roman" pitchFamily="18" charset="0"/>
                </a:rPr>
                <a:t>3</a:t>
              </a:r>
              <a:r>
                <a:rPr lang="ja-JP" altLang="en-US">
                  <a:solidFill>
                    <a:srgbClr val="FFFFFF"/>
                  </a:solidFill>
                  <a:latin typeface="Century" pitchFamily="18" charset="0"/>
                  <a:ea typeface="ＭＳ 明朝" pitchFamily="17" charset="-128"/>
                  <a:cs typeface="Times New Roman" pitchFamily="18" charset="0"/>
                </a:rPr>
                <a:t>月</a:t>
              </a:r>
              <a:endParaRPr lang="ja-JP" altLang="en-US">
                <a:solidFill>
                  <a:schemeClr val="tx1"/>
                </a:solidFill>
                <a:latin typeface="Times New Roman" pitchFamily="18" charset="0"/>
                <a:ea typeface="ＭＳ 明朝" pitchFamily="17" charset="-128"/>
                <a:cs typeface="Times New Roman" pitchFamily="18" charset="0"/>
              </a:endParaRPr>
            </a:p>
          </p:txBody>
        </p:sp>
        <p:sp>
          <p:nvSpPr>
            <p:cNvPr id="19471" name="Rectangle 6"/>
            <p:cNvSpPr>
              <a:spLocks noChangeArrowheads="1"/>
            </p:cNvSpPr>
            <p:nvPr/>
          </p:nvSpPr>
          <p:spPr bwMode="auto">
            <a:xfrm>
              <a:off x="4461" y="1071"/>
              <a:ext cx="1360" cy="178"/>
            </a:xfrm>
            <a:prstGeom prst="rect">
              <a:avLst/>
            </a:prstGeom>
            <a:solidFill>
              <a:srgbClr val="9E3A38"/>
            </a:solidFill>
            <a:ln w="9525">
              <a:noFill/>
              <a:miter lim="800000"/>
              <a:headEnd/>
              <a:tailEnd/>
            </a:ln>
          </p:spPr>
          <p:txBody>
            <a:bodyPr anchor="ctr"/>
            <a:lstStyle/>
            <a:p>
              <a:pPr algn="ctr">
                <a:lnSpc>
                  <a:spcPct val="90000"/>
                </a:lnSpc>
                <a:buSzPct val="100000"/>
                <a:buFont typeface="Arial" charset="0"/>
                <a:buNone/>
              </a:pPr>
              <a:r>
                <a:rPr lang="en-US" altLang="ja-JP">
                  <a:solidFill>
                    <a:srgbClr val="FFFFFF"/>
                  </a:solidFill>
                  <a:latin typeface="Century" pitchFamily="18" charset="0"/>
                  <a:ea typeface="ＭＳ 明朝" pitchFamily="17" charset="-128"/>
                  <a:cs typeface="Times New Roman" pitchFamily="18" charset="0"/>
                </a:rPr>
                <a:t>2017</a:t>
              </a:r>
              <a:r>
                <a:rPr lang="ja-JP" altLang="en-US">
                  <a:solidFill>
                    <a:srgbClr val="FFFFFF"/>
                  </a:solidFill>
                  <a:latin typeface="Century" pitchFamily="18" charset="0"/>
                  <a:ea typeface="ＭＳ 明朝" pitchFamily="17" charset="-128"/>
                  <a:cs typeface="Times New Roman" pitchFamily="18" charset="0"/>
                </a:rPr>
                <a:t>年</a:t>
              </a:r>
              <a:endParaRPr lang="ja-JP" altLang="en-US">
                <a:solidFill>
                  <a:schemeClr val="tx1"/>
                </a:solidFill>
                <a:latin typeface="Times New Roman" pitchFamily="18" charset="0"/>
                <a:ea typeface="ＭＳ 明朝" pitchFamily="17" charset="-128"/>
                <a:cs typeface="Times New Roman" pitchFamily="18" charset="0"/>
              </a:endParaRPr>
            </a:p>
          </p:txBody>
        </p:sp>
        <p:sp>
          <p:nvSpPr>
            <p:cNvPr id="19472" name="Rectangle 7"/>
            <p:cNvSpPr>
              <a:spLocks noChangeArrowheads="1"/>
            </p:cNvSpPr>
            <p:nvPr/>
          </p:nvSpPr>
          <p:spPr bwMode="auto">
            <a:xfrm>
              <a:off x="5821" y="1071"/>
              <a:ext cx="1582" cy="178"/>
            </a:xfrm>
            <a:prstGeom prst="rect">
              <a:avLst/>
            </a:prstGeom>
            <a:solidFill>
              <a:srgbClr val="9E3A38"/>
            </a:solidFill>
            <a:ln w="9525">
              <a:noFill/>
              <a:miter lim="800000"/>
              <a:headEnd/>
              <a:tailEnd/>
            </a:ln>
          </p:spPr>
          <p:txBody>
            <a:bodyPr anchor="ctr"/>
            <a:lstStyle/>
            <a:p>
              <a:pPr algn="ctr">
                <a:lnSpc>
                  <a:spcPct val="90000"/>
                </a:lnSpc>
                <a:buSzPct val="100000"/>
                <a:buFont typeface="Arial" charset="0"/>
                <a:buNone/>
              </a:pPr>
              <a:r>
                <a:rPr lang="en-US" altLang="ja-JP">
                  <a:solidFill>
                    <a:srgbClr val="FFFFFF"/>
                  </a:solidFill>
                  <a:latin typeface="Century" pitchFamily="18" charset="0"/>
                  <a:ea typeface="ＭＳ 明朝" pitchFamily="17" charset="-128"/>
                  <a:cs typeface="Times New Roman" pitchFamily="18" charset="0"/>
                </a:rPr>
                <a:t>2018</a:t>
              </a:r>
              <a:r>
                <a:rPr lang="ja-JP" altLang="en-US">
                  <a:solidFill>
                    <a:srgbClr val="FFFFFF"/>
                  </a:solidFill>
                  <a:latin typeface="Century" pitchFamily="18" charset="0"/>
                  <a:ea typeface="ＭＳ 明朝" pitchFamily="17" charset="-128"/>
                  <a:cs typeface="Times New Roman" pitchFamily="18" charset="0"/>
                </a:rPr>
                <a:t>年</a:t>
              </a:r>
              <a:endParaRPr lang="ja-JP" altLang="en-US" b="0">
                <a:solidFill>
                  <a:schemeClr val="tx1"/>
                </a:solidFill>
                <a:latin typeface="Times New Roman" pitchFamily="18" charset="0"/>
                <a:ea typeface="ＭＳ 明朝" pitchFamily="17" charset="-128"/>
                <a:cs typeface="Times New Roman" pitchFamily="18" charset="0"/>
              </a:endParaRPr>
            </a:p>
          </p:txBody>
        </p:sp>
        <p:sp>
          <p:nvSpPr>
            <p:cNvPr id="19473" name="Rectangle 8"/>
            <p:cNvSpPr>
              <a:spLocks noChangeArrowheads="1"/>
            </p:cNvSpPr>
            <p:nvPr/>
          </p:nvSpPr>
          <p:spPr bwMode="auto">
            <a:xfrm>
              <a:off x="275" y="1249"/>
              <a:ext cx="966" cy="461"/>
            </a:xfrm>
            <a:prstGeom prst="rect">
              <a:avLst/>
            </a:prstGeom>
            <a:noFill/>
            <a:ln w="9525">
              <a:solidFill>
                <a:schemeClr val="tx1"/>
              </a:solidFill>
              <a:miter lim="800000"/>
              <a:headEnd/>
              <a:tailEnd/>
            </a:ln>
          </p:spPr>
          <p:txBody>
            <a:bodyPr anchor="ctr"/>
            <a:lstStyle/>
            <a:p>
              <a:pPr algn="ctr">
                <a:lnSpc>
                  <a:spcPct val="90000"/>
                </a:lnSpc>
                <a:buSzPct val="100000"/>
                <a:buFont typeface="Arial" charset="0"/>
                <a:buNone/>
              </a:pPr>
              <a:r>
                <a:rPr lang="en-US" altLang="ja-JP" sz="1800">
                  <a:solidFill>
                    <a:schemeClr val="tx1"/>
                  </a:solidFill>
                  <a:ea typeface="ＭＳ ゴシック" pitchFamily="49" charset="-128"/>
                  <a:cs typeface="Times New Roman" pitchFamily="18" charset="0"/>
                </a:rPr>
                <a:t>D-Star</a:t>
              </a:r>
              <a:endParaRPr lang="ja-JP" altLang="en-US" sz="1800" b="0">
                <a:solidFill>
                  <a:schemeClr val="tx1"/>
                </a:solidFill>
                <a:ea typeface="ＭＳ ゴシック" pitchFamily="49" charset="-128"/>
                <a:cs typeface="Times New Roman" pitchFamily="18" charset="0"/>
              </a:endParaRPr>
            </a:p>
          </p:txBody>
        </p:sp>
        <p:sp>
          <p:nvSpPr>
            <p:cNvPr id="19474" name="Rectangle 9"/>
            <p:cNvSpPr>
              <a:spLocks noChangeArrowheads="1"/>
            </p:cNvSpPr>
            <p:nvPr/>
          </p:nvSpPr>
          <p:spPr bwMode="auto">
            <a:xfrm>
              <a:off x="1254" y="1253"/>
              <a:ext cx="1512" cy="461"/>
            </a:xfrm>
            <a:prstGeom prst="rect">
              <a:avLst/>
            </a:prstGeom>
            <a:noFill/>
            <a:ln w="9525">
              <a:solidFill>
                <a:schemeClr val="tx1"/>
              </a:solidFill>
              <a:miter lim="800000"/>
              <a:headEnd/>
              <a:tailEnd/>
            </a:ln>
          </p:spPr>
          <p:txBody>
            <a:bodyPr anchor="ctr"/>
            <a:lstStyle/>
            <a:p>
              <a:pPr algn="ctr">
                <a:lnSpc>
                  <a:spcPct val="90000"/>
                </a:lnSpc>
                <a:buSzPct val="100000"/>
                <a:buFont typeface="Arial" charset="0"/>
                <a:buNone/>
              </a:pPr>
              <a:r>
                <a:rPr lang="en-US" altLang="ja-JP">
                  <a:solidFill>
                    <a:schemeClr val="tx1"/>
                  </a:solidFill>
                  <a:ea typeface="ＭＳ 明朝" pitchFamily="17" charset="-128"/>
                  <a:cs typeface="Times New Roman" pitchFamily="18" charset="0"/>
                </a:rPr>
                <a:t>REF</a:t>
              </a:r>
              <a:r>
                <a:rPr lang="ja-JP" altLang="en-US">
                  <a:solidFill>
                    <a:schemeClr val="tx1"/>
                  </a:solidFill>
                  <a:ea typeface="ＭＳ 明朝" pitchFamily="17" charset="-128"/>
                  <a:cs typeface="Times New Roman" pitchFamily="18" charset="0"/>
                </a:rPr>
                <a:t>リフレクター</a:t>
              </a:r>
            </a:p>
            <a:p>
              <a:pPr algn="ctr">
                <a:lnSpc>
                  <a:spcPct val="90000"/>
                </a:lnSpc>
                <a:buSzPct val="100000"/>
                <a:buFont typeface="Arial" charset="0"/>
                <a:buNone/>
              </a:pPr>
              <a:r>
                <a:rPr lang="en-US" altLang="ja-JP">
                  <a:solidFill>
                    <a:schemeClr val="tx1"/>
                  </a:solidFill>
                  <a:ea typeface="ＭＳ 明朝" pitchFamily="17" charset="-128"/>
                  <a:cs typeface="Times New Roman" pitchFamily="18" charset="0"/>
                </a:rPr>
                <a:t>DCS</a:t>
              </a:r>
              <a:r>
                <a:rPr lang="ja-JP" altLang="en-US">
                  <a:solidFill>
                    <a:schemeClr val="tx1"/>
                  </a:solidFill>
                  <a:ea typeface="ＭＳ 明朝" pitchFamily="17" charset="-128"/>
                  <a:cs typeface="Times New Roman" pitchFamily="18" charset="0"/>
                </a:rPr>
                <a:t>リフレクター</a:t>
              </a:r>
            </a:p>
          </p:txBody>
        </p:sp>
        <p:sp>
          <p:nvSpPr>
            <p:cNvPr id="19475" name="Rectangle 10"/>
            <p:cNvSpPr>
              <a:spLocks noChangeArrowheads="1"/>
            </p:cNvSpPr>
            <p:nvPr/>
          </p:nvSpPr>
          <p:spPr bwMode="auto">
            <a:xfrm>
              <a:off x="2753" y="1249"/>
              <a:ext cx="1708" cy="461"/>
            </a:xfrm>
            <a:prstGeom prst="rect">
              <a:avLst/>
            </a:prstGeom>
            <a:noFill/>
            <a:ln w="9525">
              <a:solidFill>
                <a:srgbClr val="993300"/>
              </a:solidFill>
              <a:miter lim="800000"/>
              <a:headEnd/>
              <a:tailEnd/>
            </a:ln>
          </p:spPr>
          <p:txBody>
            <a:bodyPr anchor="ctr"/>
            <a:lstStyle/>
            <a:p>
              <a:pPr algn="ctr">
                <a:lnSpc>
                  <a:spcPct val="90000"/>
                </a:lnSpc>
                <a:buSzPct val="100000"/>
                <a:buFont typeface="Arial" charset="0"/>
                <a:buNone/>
              </a:pPr>
              <a:r>
                <a:rPr lang="en-US" altLang="ja-JP" sz="1800">
                  <a:solidFill>
                    <a:schemeClr val="tx1"/>
                  </a:solidFill>
                  <a:ea typeface="ＭＳ 明朝" pitchFamily="17" charset="-128"/>
                  <a:cs typeface="Times New Roman" pitchFamily="18" charset="0"/>
                </a:rPr>
                <a:t>JR3VH</a:t>
              </a:r>
            </a:p>
            <a:p>
              <a:pPr algn="ctr" eaLnBrk="0" hangingPunct="0">
                <a:lnSpc>
                  <a:spcPct val="90000"/>
                </a:lnSpc>
                <a:buSzPct val="100000"/>
                <a:buFont typeface="Arial" charset="0"/>
                <a:buNone/>
              </a:pPr>
              <a:r>
                <a:rPr lang="en-US" altLang="ja-JP" sz="1800">
                  <a:solidFill>
                    <a:schemeClr val="tx1"/>
                  </a:solidFill>
                  <a:ea typeface="ＭＳ 明朝" pitchFamily="17" charset="-128"/>
                  <a:cs typeface="Times New Roman" pitchFamily="18" charset="0"/>
                </a:rPr>
                <a:t>XLX</a:t>
              </a:r>
              <a:r>
                <a:rPr lang="ja-JP" altLang="en-US" sz="1800">
                  <a:solidFill>
                    <a:schemeClr val="tx1"/>
                  </a:solidFill>
                  <a:ea typeface="ＭＳ 明朝" pitchFamily="17" charset="-128"/>
                  <a:cs typeface="Times New Roman" pitchFamily="18" charset="0"/>
                </a:rPr>
                <a:t>リフレクター試行</a:t>
              </a:r>
            </a:p>
          </p:txBody>
        </p:sp>
        <p:sp>
          <p:nvSpPr>
            <p:cNvPr id="19476" name="Rectangle 11"/>
            <p:cNvSpPr>
              <a:spLocks noChangeArrowheads="1"/>
            </p:cNvSpPr>
            <p:nvPr/>
          </p:nvSpPr>
          <p:spPr bwMode="auto">
            <a:xfrm>
              <a:off x="4461" y="1249"/>
              <a:ext cx="1360" cy="461"/>
            </a:xfrm>
            <a:prstGeom prst="rect">
              <a:avLst/>
            </a:prstGeom>
            <a:noFill/>
            <a:ln w="9525">
              <a:solidFill>
                <a:schemeClr val="tx1"/>
              </a:solidFill>
              <a:miter lim="800000"/>
              <a:headEnd/>
              <a:tailEnd/>
            </a:ln>
          </p:spPr>
          <p:txBody>
            <a:bodyPr anchor="ctr"/>
            <a:lstStyle/>
            <a:p>
              <a:pPr algn="ctr">
                <a:lnSpc>
                  <a:spcPct val="90000"/>
                </a:lnSpc>
                <a:buSzPct val="100000"/>
                <a:buFont typeface="Arial" charset="0"/>
                <a:buNone/>
              </a:pPr>
              <a:r>
                <a:rPr lang="en-US" altLang="ja-JP">
                  <a:solidFill>
                    <a:schemeClr val="tx1"/>
                  </a:solidFill>
                  <a:ea typeface="ＭＳ 明朝" pitchFamily="17" charset="-128"/>
                  <a:cs typeface="Times New Roman" pitchFamily="18" charset="0"/>
                </a:rPr>
                <a:t>XLX</a:t>
              </a:r>
              <a:r>
                <a:rPr lang="ja-JP" altLang="en-US">
                  <a:solidFill>
                    <a:schemeClr val="tx1"/>
                  </a:solidFill>
                  <a:ea typeface="ＭＳ 明朝" pitchFamily="17" charset="-128"/>
                  <a:cs typeface="Times New Roman" pitchFamily="18" charset="0"/>
                </a:rPr>
                <a:t>リフレクター</a:t>
              </a:r>
            </a:p>
            <a:p>
              <a:pPr algn="ctr" eaLnBrk="0" hangingPunct="0">
                <a:lnSpc>
                  <a:spcPct val="90000"/>
                </a:lnSpc>
                <a:buSzPct val="100000"/>
                <a:buFont typeface="Arial" charset="0"/>
                <a:buNone/>
              </a:pPr>
              <a:r>
                <a:rPr lang="ja-JP" altLang="en-US">
                  <a:solidFill>
                    <a:schemeClr val="tx1"/>
                  </a:solidFill>
                  <a:ea typeface="ＭＳ 明朝" pitchFamily="17" charset="-128"/>
                  <a:cs typeface="Times New Roman" pitchFamily="18" charset="0"/>
                </a:rPr>
                <a:t>急速に全国に広まる</a:t>
              </a:r>
            </a:p>
          </p:txBody>
        </p:sp>
        <p:sp>
          <p:nvSpPr>
            <p:cNvPr id="19477" name="Rectangle 12"/>
            <p:cNvSpPr>
              <a:spLocks noChangeArrowheads="1"/>
            </p:cNvSpPr>
            <p:nvPr/>
          </p:nvSpPr>
          <p:spPr bwMode="auto">
            <a:xfrm>
              <a:off x="5821" y="1249"/>
              <a:ext cx="1582" cy="461"/>
            </a:xfrm>
            <a:prstGeom prst="rect">
              <a:avLst/>
            </a:prstGeom>
            <a:noFill/>
            <a:ln w="9525">
              <a:solidFill>
                <a:schemeClr val="tx1"/>
              </a:solidFill>
              <a:miter lim="800000"/>
              <a:headEnd/>
              <a:tailEnd/>
            </a:ln>
          </p:spPr>
          <p:txBody>
            <a:bodyPr anchor="ctr"/>
            <a:lstStyle/>
            <a:p>
              <a:pPr algn="ctr">
                <a:lnSpc>
                  <a:spcPct val="90000"/>
                </a:lnSpc>
                <a:buSzPct val="100000"/>
                <a:buFont typeface="Arial" charset="0"/>
                <a:buNone/>
              </a:pPr>
              <a:r>
                <a:rPr lang="en-US" altLang="ja-JP">
                  <a:solidFill>
                    <a:schemeClr val="tx1"/>
                  </a:solidFill>
                  <a:ea typeface="ＭＳ 明朝" pitchFamily="17" charset="-128"/>
                  <a:cs typeface="Times New Roman" pitchFamily="18" charset="0"/>
                </a:rPr>
                <a:t>D-Star, FUSION, DMR</a:t>
              </a:r>
            </a:p>
            <a:p>
              <a:pPr algn="ctr" eaLnBrk="0" hangingPunct="0">
                <a:lnSpc>
                  <a:spcPct val="90000"/>
                </a:lnSpc>
                <a:buSzPct val="100000"/>
                <a:buFont typeface="Arial" charset="0"/>
                <a:buNone/>
              </a:pPr>
              <a:r>
                <a:rPr lang="ja-JP" altLang="en-US">
                  <a:solidFill>
                    <a:schemeClr val="tx1"/>
                  </a:solidFill>
                  <a:ea typeface="ＭＳ 明朝" pitchFamily="17" charset="-128"/>
                  <a:cs typeface="Times New Roman" pitchFamily="18" charset="0"/>
                </a:rPr>
                <a:t>総合乗り入れの動き活発</a:t>
              </a:r>
            </a:p>
          </p:txBody>
        </p:sp>
        <p:sp>
          <p:nvSpPr>
            <p:cNvPr id="18454" name="Line 15"/>
            <p:cNvSpPr>
              <a:spLocks noChangeShapeType="1"/>
            </p:cNvSpPr>
            <p:nvPr/>
          </p:nvSpPr>
          <p:spPr bwMode="auto">
            <a:xfrm>
              <a:off x="4468" y="1065"/>
              <a:ext cx="0" cy="635"/>
            </a:xfrm>
            <a:prstGeom prst="line">
              <a:avLst/>
            </a:prstGeom>
            <a:noFill/>
            <a:ln w="12700" algn="ctr">
              <a:solidFill>
                <a:srgbClr val="FFFFFF"/>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8455" name="Line 16"/>
            <p:cNvSpPr>
              <a:spLocks noChangeShapeType="1"/>
            </p:cNvSpPr>
            <p:nvPr/>
          </p:nvSpPr>
          <p:spPr bwMode="auto">
            <a:xfrm>
              <a:off x="5829" y="1071"/>
              <a:ext cx="0" cy="635"/>
            </a:xfrm>
            <a:prstGeom prst="line">
              <a:avLst/>
            </a:prstGeom>
            <a:noFill/>
            <a:ln w="12700" algn="ctr">
              <a:solidFill>
                <a:srgbClr val="FFFFFF"/>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8456" name="Line 17"/>
            <p:cNvSpPr>
              <a:spLocks noChangeShapeType="1"/>
            </p:cNvSpPr>
            <p:nvPr/>
          </p:nvSpPr>
          <p:spPr bwMode="auto">
            <a:xfrm>
              <a:off x="275" y="1249"/>
              <a:ext cx="7128" cy="0"/>
            </a:xfrm>
            <a:prstGeom prst="line">
              <a:avLst/>
            </a:prstGeom>
            <a:noFill/>
            <a:ln w="12700" algn="ctr">
              <a:solidFill>
                <a:srgbClr val="FFFFFF"/>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8457" name="Line 18"/>
            <p:cNvSpPr>
              <a:spLocks noChangeShapeType="1"/>
            </p:cNvSpPr>
            <p:nvPr/>
          </p:nvSpPr>
          <p:spPr bwMode="auto">
            <a:xfrm>
              <a:off x="268" y="1071"/>
              <a:ext cx="0" cy="639"/>
            </a:xfrm>
            <a:prstGeom prst="line">
              <a:avLst/>
            </a:prstGeom>
            <a:noFill/>
            <a:ln w="12700" algn="ctr">
              <a:solidFill>
                <a:srgbClr val="FFFFFF"/>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8458" name="Line 19"/>
            <p:cNvSpPr>
              <a:spLocks noChangeShapeType="1"/>
            </p:cNvSpPr>
            <p:nvPr/>
          </p:nvSpPr>
          <p:spPr bwMode="auto">
            <a:xfrm>
              <a:off x="7410" y="1071"/>
              <a:ext cx="0" cy="639"/>
            </a:xfrm>
            <a:prstGeom prst="line">
              <a:avLst/>
            </a:prstGeom>
            <a:noFill/>
            <a:ln w="12700" algn="ctr">
              <a:solidFill>
                <a:srgbClr val="FFFFFF"/>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8459" name="Line 20"/>
            <p:cNvSpPr>
              <a:spLocks noChangeShapeType="1"/>
            </p:cNvSpPr>
            <p:nvPr/>
          </p:nvSpPr>
          <p:spPr bwMode="auto">
            <a:xfrm>
              <a:off x="275" y="1071"/>
              <a:ext cx="7128" cy="0"/>
            </a:xfrm>
            <a:prstGeom prst="line">
              <a:avLst/>
            </a:prstGeom>
            <a:noFill/>
            <a:ln w="12700" algn="ctr">
              <a:solidFill>
                <a:srgbClr val="FFFFFF"/>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8460" name="Line 21"/>
            <p:cNvSpPr>
              <a:spLocks noChangeShapeType="1"/>
            </p:cNvSpPr>
            <p:nvPr/>
          </p:nvSpPr>
          <p:spPr bwMode="auto">
            <a:xfrm>
              <a:off x="275" y="1706"/>
              <a:ext cx="7128" cy="0"/>
            </a:xfrm>
            <a:prstGeom prst="line">
              <a:avLst/>
            </a:prstGeom>
            <a:noFill/>
            <a:ln w="12700" algn="ctr">
              <a:solidFill>
                <a:srgbClr val="FFFFFF"/>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8461" name="Line 13"/>
            <p:cNvSpPr>
              <a:spLocks noChangeShapeType="1"/>
            </p:cNvSpPr>
            <p:nvPr/>
          </p:nvSpPr>
          <p:spPr bwMode="auto">
            <a:xfrm>
              <a:off x="1248" y="1071"/>
              <a:ext cx="0" cy="635"/>
            </a:xfrm>
            <a:prstGeom prst="line">
              <a:avLst/>
            </a:prstGeom>
            <a:noFill/>
            <a:ln w="12700" algn="ctr">
              <a:solidFill>
                <a:srgbClr val="FFFFFF"/>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8462" name="Line 14"/>
            <p:cNvSpPr>
              <a:spLocks noChangeShapeType="1"/>
            </p:cNvSpPr>
            <p:nvPr/>
          </p:nvSpPr>
          <p:spPr bwMode="auto">
            <a:xfrm>
              <a:off x="2762" y="1071"/>
              <a:ext cx="0" cy="635"/>
            </a:xfrm>
            <a:prstGeom prst="line">
              <a:avLst/>
            </a:prstGeom>
            <a:noFill/>
            <a:ln w="12700" algn="ctr">
              <a:solidFill>
                <a:srgbClr val="FFFFFF"/>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grpSp>
      <p:sp>
        <p:nvSpPr>
          <p:cNvPr id="18436" name="Line 336"/>
          <p:cNvSpPr>
            <a:spLocks noChangeShapeType="1"/>
          </p:cNvSpPr>
          <p:nvPr/>
        </p:nvSpPr>
        <p:spPr bwMode="auto">
          <a:xfrm>
            <a:off x="4370388" y="2708275"/>
            <a:ext cx="5540375" cy="792163"/>
          </a:xfrm>
          <a:prstGeom prst="line">
            <a:avLst/>
          </a:prstGeom>
          <a:noFill/>
          <a:ln w="25400">
            <a:solidFill>
              <a:schemeClr val="tx1"/>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8437" name="Line 335"/>
          <p:cNvSpPr>
            <a:spLocks noChangeShapeType="1"/>
          </p:cNvSpPr>
          <p:nvPr/>
        </p:nvSpPr>
        <p:spPr bwMode="auto">
          <a:xfrm>
            <a:off x="1990725" y="2708275"/>
            <a:ext cx="142875" cy="792163"/>
          </a:xfrm>
          <a:prstGeom prst="line">
            <a:avLst/>
          </a:prstGeom>
          <a:noFill/>
          <a:ln w="22225">
            <a:solidFill>
              <a:schemeClr val="tx1"/>
            </a:solidFill>
            <a:round/>
            <a:headEnd/>
            <a:tailEnd/>
          </a:ln>
        </p:spPr>
        <p:txBody>
          <a:bodyPr/>
          <a:lstStyle/>
          <a:p>
            <a:pPr>
              <a:defRPr/>
            </a:pPr>
            <a:endParaRPr lang="ja-JP" altLang="en-US">
              <a:effectLst>
                <a:outerShdw blurRad="38100" dist="38100" dir="2700000" algn="tl">
                  <a:srgbClr val="000000">
                    <a:alpha val="43137"/>
                  </a:srgbClr>
                </a:outerShdw>
              </a:effectLst>
            </a:endParaRPr>
          </a:p>
        </p:txBody>
      </p:sp>
      <p:sp>
        <p:nvSpPr>
          <p:cNvPr id="19462" name="AutoShape 42"/>
          <p:cNvSpPr>
            <a:spLocks noChangeArrowheads="1"/>
          </p:cNvSpPr>
          <p:nvPr/>
        </p:nvSpPr>
        <p:spPr bwMode="auto">
          <a:xfrm>
            <a:off x="1773238" y="3500438"/>
            <a:ext cx="8642350" cy="2736850"/>
          </a:xfrm>
          <a:prstGeom prst="roundRect">
            <a:avLst>
              <a:gd name="adj" fmla="val 16667"/>
            </a:avLst>
          </a:prstGeom>
          <a:noFill/>
          <a:ln w="22225" algn="ctr">
            <a:solidFill>
              <a:schemeClr val="tx1"/>
            </a:solidFill>
            <a:round/>
            <a:headEnd/>
            <a:tailEnd/>
          </a:ln>
        </p:spPr>
        <p:txBody>
          <a:bodyPr wrap="none" anchor="ctr"/>
          <a:lstStyle/>
          <a:p>
            <a:pPr algn="ctr" eaLnBrk="0" hangingPunct="0">
              <a:lnSpc>
                <a:spcPct val="90000"/>
              </a:lnSpc>
              <a:buSzPct val="100000"/>
              <a:buFont typeface="Arial" charset="0"/>
              <a:buNone/>
            </a:pPr>
            <a:endParaRPr lang="ja-JP" altLang="en-US">
              <a:ea typeface="ＭＳ ゴシック" pitchFamily="49" charset="-128"/>
            </a:endParaRPr>
          </a:p>
        </p:txBody>
      </p:sp>
      <p:sp>
        <p:nvSpPr>
          <p:cNvPr id="19463" name="Rectangle 25"/>
          <p:cNvSpPr>
            <a:spLocks noChangeArrowheads="1"/>
          </p:cNvSpPr>
          <p:nvPr/>
        </p:nvSpPr>
        <p:spPr bwMode="auto">
          <a:xfrm>
            <a:off x="1951038" y="3644900"/>
            <a:ext cx="8247062" cy="2697163"/>
          </a:xfrm>
          <a:prstGeom prst="rect">
            <a:avLst/>
          </a:prstGeom>
          <a:noFill/>
          <a:ln w="9525">
            <a:noFill/>
            <a:miter lim="800000"/>
            <a:headEnd/>
            <a:tailEnd/>
          </a:ln>
        </p:spPr>
        <p:txBody>
          <a:bodyPr lIns="162000" tIns="180000" rIns="90000" bIns="46800">
            <a:spAutoFit/>
          </a:bodyPr>
          <a:lstStyle/>
          <a:p>
            <a:pPr>
              <a:lnSpc>
                <a:spcPct val="90000"/>
              </a:lnSpc>
              <a:buSzPct val="100000"/>
              <a:buFont typeface="Arial" charset="0"/>
              <a:buNone/>
            </a:pPr>
            <a:r>
              <a:rPr lang="ja-JP" altLang="en-US" sz="2000">
                <a:solidFill>
                  <a:schemeClr val="tx1"/>
                </a:solidFill>
                <a:latin typeface="Century" pitchFamily="18" charset="0"/>
                <a:ea typeface="ＭＳ ゴシック" pitchFamily="49" charset="-128"/>
                <a:cs typeface="Times New Roman" pitchFamily="18" charset="0"/>
              </a:rPr>
              <a:t>国 内：レピーター、ゲートウェイ機能のみでリフレクターはあまり</a:t>
            </a:r>
          </a:p>
          <a:p>
            <a:pPr eaLnBrk="0" hangingPunct="0">
              <a:lnSpc>
                <a:spcPct val="90000"/>
              </a:lnSpc>
              <a:buSzPct val="100000"/>
              <a:buFont typeface="Arial" charset="0"/>
              <a:buNone/>
            </a:pPr>
            <a:r>
              <a:rPr lang="ja-JP" altLang="en-US" sz="2000">
                <a:solidFill>
                  <a:schemeClr val="tx1"/>
                </a:solidFill>
                <a:latin typeface="Century" pitchFamily="18" charset="0"/>
                <a:ea typeface="ＭＳ ゴシック" pitchFamily="49" charset="-128"/>
                <a:cs typeface="Times New Roman" pitchFamily="18" charset="0"/>
              </a:rPr>
              <a:t>　　　  知られていなかった。</a:t>
            </a:r>
          </a:p>
          <a:p>
            <a:pPr>
              <a:lnSpc>
                <a:spcPct val="90000"/>
              </a:lnSpc>
              <a:buSzPct val="100000"/>
              <a:buFont typeface="Arial" charset="0"/>
              <a:buNone/>
            </a:pPr>
            <a:r>
              <a:rPr lang="ja-JP" altLang="en-US" sz="2000">
                <a:solidFill>
                  <a:schemeClr val="tx1"/>
                </a:solidFill>
                <a:latin typeface="Century" pitchFamily="18" charset="0"/>
                <a:ea typeface="ＭＳ ゴシック" pitchFamily="49" charset="-128"/>
                <a:cs typeface="Times New Roman" pitchFamily="18" charset="0"/>
              </a:rPr>
              <a:t>海 外：レピーター、ゲートウェイ、リフレクター機能の三つがある。</a:t>
            </a:r>
          </a:p>
          <a:p>
            <a:pPr>
              <a:lnSpc>
                <a:spcPct val="90000"/>
              </a:lnSpc>
              <a:buSzPct val="100000"/>
              <a:buFont typeface="Arial" charset="0"/>
              <a:buNone/>
            </a:pPr>
            <a:endParaRPr lang="ja-JP" altLang="en-US" sz="2000">
              <a:latin typeface="Century" pitchFamily="18" charset="0"/>
              <a:ea typeface="ＭＳ ゴシック" pitchFamily="49" charset="-128"/>
              <a:cs typeface="Times New Roman" pitchFamily="18" charset="0"/>
            </a:endParaRPr>
          </a:p>
          <a:p>
            <a:pPr>
              <a:lnSpc>
                <a:spcPct val="90000"/>
              </a:lnSpc>
              <a:buSzPct val="100000"/>
              <a:buFont typeface="Arial" charset="0"/>
              <a:buNone/>
            </a:pPr>
            <a:endParaRPr lang="ja-JP" altLang="en-US" sz="2000">
              <a:latin typeface="Century" pitchFamily="18" charset="0"/>
              <a:ea typeface="ＭＳ ゴシック" pitchFamily="49" charset="-128"/>
              <a:cs typeface="Times New Roman" pitchFamily="18" charset="0"/>
            </a:endParaRPr>
          </a:p>
          <a:p>
            <a:pPr eaLnBrk="0" hangingPunct="0">
              <a:lnSpc>
                <a:spcPct val="90000"/>
              </a:lnSpc>
              <a:buSzPct val="100000"/>
              <a:buFont typeface="Arial" charset="0"/>
              <a:buNone/>
            </a:pPr>
            <a:endParaRPr lang="ja-JP" altLang="en-US" sz="2000">
              <a:latin typeface="Century" pitchFamily="18" charset="0"/>
              <a:ea typeface="ＭＳ ゴシック" pitchFamily="49" charset="-128"/>
              <a:cs typeface="Times New Roman" pitchFamily="18" charset="0"/>
            </a:endParaRPr>
          </a:p>
          <a:p>
            <a:pPr eaLnBrk="0" hangingPunct="0">
              <a:lnSpc>
                <a:spcPct val="90000"/>
              </a:lnSpc>
              <a:buSzPct val="100000"/>
              <a:buFont typeface="Arial" charset="0"/>
              <a:buNone/>
            </a:pPr>
            <a:endParaRPr lang="ja-JP" altLang="en-US" sz="2000">
              <a:latin typeface="Century" pitchFamily="18" charset="0"/>
              <a:ea typeface="ＭＳ ゴシック" pitchFamily="49" charset="-128"/>
              <a:cs typeface="Times New Roman" pitchFamily="18" charset="0"/>
            </a:endParaRPr>
          </a:p>
          <a:p>
            <a:pPr eaLnBrk="0" hangingPunct="0">
              <a:lnSpc>
                <a:spcPct val="90000"/>
              </a:lnSpc>
              <a:buSzPct val="100000"/>
              <a:buFont typeface="Arial" charset="0"/>
              <a:buNone/>
            </a:pPr>
            <a:endParaRPr lang="ja-JP" altLang="en-US" sz="2000">
              <a:latin typeface="Century" pitchFamily="18" charset="0"/>
              <a:ea typeface="ＭＳ ゴシック" pitchFamily="49" charset="-128"/>
              <a:cs typeface="Times New Roman" pitchFamily="18" charset="0"/>
            </a:endParaRPr>
          </a:p>
          <a:p>
            <a:pPr eaLnBrk="0" hangingPunct="0">
              <a:lnSpc>
                <a:spcPct val="90000"/>
              </a:lnSpc>
              <a:buSzPct val="100000"/>
              <a:buFont typeface="Arial" charset="0"/>
              <a:buNone/>
            </a:pPr>
            <a:endParaRPr lang="ja-JP" altLang="en-US" sz="2000">
              <a:latin typeface="Century" pitchFamily="18" charset="0"/>
              <a:ea typeface="ＭＳ ゴシック" pitchFamily="49" charset="-128"/>
              <a:cs typeface="Times New Roman" pitchFamily="18" charset="0"/>
            </a:endParaRPr>
          </a:p>
        </p:txBody>
      </p:sp>
      <p:sp>
        <p:nvSpPr>
          <p:cNvPr id="19464" name="Rectangle 332"/>
          <p:cNvSpPr>
            <a:spLocks noChangeArrowheads="1"/>
          </p:cNvSpPr>
          <p:nvPr/>
        </p:nvSpPr>
        <p:spPr bwMode="auto">
          <a:xfrm>
            <a:off x="4424363" y="5132388"/>
            <a:ext cx="1670050" cy="549275"/>
          </a:xfrm>
          <a:prstGeom prst="rect">
            <a:avLst/>
          </a:prstGeom>
          <a:noFill/>
          <a:ln w="9525">
            <a:noFill/>
            <a:miter lim="800000"/>
            <a:headEnd/>
            <a:tailEnd/>
          </a:ln>
        </p:spPr>
        <p:txBody>
          <a:bodyPr wrap="none" lIns="0" tIns="0" rIns="0" bIns="0" anchor="ctr">
            <a:spAutoFit/>
          </a:bodyPr>
          <a:lstStyle/>
          <a:p>
            <a:pPr algn="ctr"/>
            <a:r>
              <a:rPr kumimoji="1" lang="en-US" altLang="ja-JP" sz="1800">
                <a:solidFill>
                  <a:schemeClr val="tx1"/>
                </a:solidFill>
                <a:latin typeface="Times New Roman" pitchFamily="18" charset="0"/>
              </a:rPr>
              <a:t>AA4RC</a:t>
            </a:r>
            <a:r>
              <a:rPr kumimoji="1" lang="ja-JP" altLang="en-US" sz="1800">
                <a:solidFill>
                  <a:schemeClr val="tx1"/>
                </a:solidFill>
                <a:latin typeface="Times New Roman" pitchFamily="18" charset="0"/>
              </a:rPr>
              <a:t>　</a:t>
            </a:r>
          </a:p>
          <a:p>
            <a:pPr algn="ctr"/>
            <a:r>
              <a:rPr kumimoji="1" lang="en-US" altLang="ja-JP" sz="1800">
                <a:solidFill>
                  <a:schemeClr val="tx1"/>
                </a:solidFill>
                <a:latin typeface="Times New Roman" pitchFamily="18" charset="0"/>
              </a:rPr>
              <a:t>(Robin Cutshaw)</a:t>
            </a:r>
            <a:endParaRPr kumimoji="1" lang="en-US" altLang="ja-JP" sz="1800" b="0">
              <a:solidFill>
                <a:schemeClr val="tx1"/>
              </a:solidFill>
              <a:latin typeface="Times New Roman" pitchFamily="18" charset="0"/>
            </a:endParaRPr>
          </a:p>
        </p:txBody>
      </p:sp>
      <p:pic>
        <p:nvPicPr>
          <p:cNvPr id="19465" name="Picture 32" descr="dvdvap1"/>
          <p:cNvPicPr>
            <a:picLocks noChangeAspect="1" noChangeArrowheads="1"/>
          </p:cNvPicPr>
          <p:nvPr/>
        </p:nvPicPr>
        <p:blipFill>
          <a:blip r:embed="rId3"/>
          <a:srcRect/>
          <a:stretch>
            <a:fillRect/>
          </a:stretch>
        </p:blipFill>
        <p:spPr bwMode="auto">
          <a:xfrm>
            <a:off x="6454775" y="4941888"/>
            <a:ext cx="1655763" cy="1165225"/>
          </a:xfrm>
          <a:prstGeom prst="rect">
            <a:avLst/>
          </a:prstGeom>
          <a:noFill/>
          <a:ln w="9525">
            <a:noFill/>
            <a:miter lim="800000"/>
            <a:headEnd/>
            <a:tailEnd/>
          </a:ln>
        </p:spPr>
      </p:pic>
      <p:pic>
        <p:nvPicPr>
          <p:cNvPr id="19466" name="Picture 32" descr="Robin2_2"/>
          <p:cNvPicPr>
            <a:picLocks noChangeAspect="1" noChangeArrowheads="1"/>
          </p:cNvPicPr>
          <p:nvPr/>
        </p:nvPicPr>
        <p:blipFill>
          <a:blip r:embed="rId4"/>
          <a:srcRect/>
          <a:stretch>
            <a:fillRect/>
          </a:stretch>
        </p:blipFill>
        <p:spPr bwMode="auto">
          <a:xfrm>
            <a:off x="2422525" y="4810125"/>
            <a:ext cx="1943100" cy="1328738"/>
          </a:xfrm>
          <a:prstGeom prst="rect">
            <a:avLst/>
          </a:prstGeom>
          <a:noFill/>
          <a:ln w="9525">
            <a:noFill/>
            <a:miter lim="800000"/>
            <a:headEnd/>
            <a:tailEnd/>
          </a:ln>
        </p:spPr>
      </p:pic>
      <p:pic>
        <p:nvPicPr>
          <p:cNvPr id="19467" name="Picture 33" descr="Mark1_2"/>
          <p:cNvPicPr>
            <a:picLocks noChangeAspect="1" noChangeArrowheads="1"/>
          </p:cNvPicPr>
          <p:nvPr/>
        </p:nvPicPr>
        <p:blipFill>
          <a:blip r:embed="rId5"/>
          <a:srcRect/>
          <a:stretch>
            <a:fillRect/>
          </a:stretch>
        </p:blipFill>
        <p:spPr bwMode="auto">
          <a:xfrm>
            <a:off x="8326438" y="4868863"/>
            <a:ext cx="1568450" cy="13493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5"/>
          <p:cNvSpPr txBox="1">
            <a:spLocks noChangeArrowheads="1"/>
          </p:cNvSpPr>
          <p:nvPr/>
        </p:nvSpPr>
        <p:spPr bwMode="auto">
          <a:xfrm>
            <a:off x="1106488" y="1776413"/>
            <a:ext cx="9539287" cy="396875"/>
          </a:xfrm>
          <a:prstGeom prst="rect">
            <a:avLst/>
          </a:prstGeom>
          <a:noFill/>
          <a:ln w="9525">
            <a:noFill/>
            <a:miter lim="800000"/>
            <a:headEnd/>
            <a:tailEnd/>
          </a:ln>
        </p:spPr>
        <p:txBody>
          <a:bodyPr wrap="none">
            <a:spAutoFit/>
          </a:bodyPr>
          <a:lstStyle/>
          <a:p>
            <a:pPr>
              <a:spcBef>
                <a:spcPct val="50000"/>
              </a:spcBef>
            </a:pPr>
            <a:r>
              <a:rPr kumimoji="1" lang="ja-JP" altLang="en-US" sz="2000" b="0">
                <a:solidFill>
                  <a:schemeClr val="tx1"/>
                </a:solidFill>
                <a:latin typeface="Century" pitchFamily="18" charset="0"/>
                <a:hlinkClick r:id="rId2" action="ppaction://hlinksldjump"/>
              </a:rPr>
              <a:t>・</a:t>
            </a:r>
            <a:r>
              <a:rPr kumimoji="1" lang="ja-JP" altLang="en-US" sz="2000" b="0">
                <a:solidFill>
                  <a:schemeClr val="tx1"/>
                </a:solidFill>
                <a:latin typeface="Century" pitchFamily="18" charset="0"/>
              </a:rPr>
              <a:t>　</a:t>
            </a:r>
            <a:r>
              <a:rPr kumimoji="1" lang="en-US" altLang="ja-JP" sz="2000" b="0">
                <a:solidFill>
                  <a:schemeClr val="tx1"/>
                </a:solidFill>
                <a:latin typeface="Century" pitchFamily="18" charset="0"/>
              </a:rPr>
              <a:t>JARL</a:t>
            </a:r>
            <a:r>
              <a:rPr kumimoji="1" lang="ja-JP" altLang="en-US" sz="2000" b="0">
                <a:solidFill>
                  <a:schemeClr val="tx1"/>
                </a:solidFill>
                <a:latin typeface="Century" pitchFamily="18" charset="0"/>
              </a:rPr>
              <a:t>　</a:t>
            </a:r>
            <a:r>
              <a:rPr kumimoji="1" lang="en-US" altLang="ja-JP" sz="2000" b="0">
                <a:solidFill>
                  <a:schemeClr val="tx1"/>
                </a:solidFill>
                <a:latin typeface="Century" pitchFamily="18" charset="0"/>
              </a:rPr>
              <a:t>D-Star</a:t>
            </a:r>
            <a:r>
              <a:rPr kumimoji="1" lang="ja-JP" altLang="en-US" sz="2000" b="0">
                <a:solidFill>
                  <a:schemeClr val="tx1"/>
                </a:solidFill>
                <a:latin typeface="Century" pitchFamily="18" charset="0"/>
              </a:rPr>
              <a:t>　登録　</a:t>
            </a:r>
            <a:r>
              <a:rPr kumimoji="1" lang="en-US" altLang="ja-JP" sz="2000" b="0">
                <a:solidFill>
                  <a:schemeClr val="tx1"/>
                </a:solidFill>
                <a:latin typeface="Century" pitchFamily="18" charset="0"/>
              </a:rPr>
              <a:t>IP</a:t>
            </a:r>
            <a:r>
              <a:rPr kumimoji="1" lang="ja-JP" altLang="en-US" sz="2000" b="0">
                <a:solidFill>
                  <a:schemeClr val="tx1"/>
                </a:solidFill>
                <a:latin typeface="Century" pitchFamily="18" charset="0"/>
              </a:rPr>
              <a:t>アドレス　</a:t>
            </a:r>
            <a:r>
              <a:rPr kumimoji="1" lang="en-US" altLang="ja-JP" sz="2000" b="0">
                <a:solidFill>
                  <a:schemeClr val="tx1"/>
                </a:solidFill>
                <a:latin typeface="Century" pitchFamily="18" charset="0"/>
              </a:rPr>
              <a:t>10.1.1.x</a:t>
            </a:r>
            <a:r>
              <a:rPr kumimoji="1" lang="ja-JP" altLang="en-US" sz="2000" b="0">
                <a:solidFill>
                  <a:schemeClr val="tx1"/>
                </a:solidFill>
                <a:latin typeface="Century" pitchFamily="18" charset="0"/>
              </a:rPr>
              <a:t>～</a:t>
            </a:r>
            <a:r>
              <a:rPr kumimoji="1" lang="en-US" altLang="ja-JP" sz="2000" b="0">
                <a:solidFill>
                  <a:schemeClr val="tx1"/>
                </a:solidFill>
                <a:latin typeface="Century" pitchFamily="18" charset="0"/>
              </a:rPr>
              <a:t>10.1.1.1x (10.3.9.16x </a:t>
            </a:r>
            <a:r>
              <a:rPr kumimoji="1" lang="ja-JP" altLang="en-US" sz="2000" b="0">
                <a:solidFill>
                  <a:schemeClr val="tx1"/>
                </a:solidFill>
                <a:latin typeface="Century" pitchFamily="18" charset="0"/>
              </a:rPr>
              <a:t>～</a:t>
            </a:r>
            <a:r>
              <a:rPr kumimoji="1" lang="en-US" altLang="ja-JP" sz="2000" b="0">
                <a:solidFill>
                  <a:schemeClr val="tx1"/>
                </a:solidFill>
                <a:latin typeface="Century" pitchFamily="18" charset="0"/>
              </a:rPr>
              <a:t>10.3.9.16x </a:t>
            </a:r>
            <a:r>
              <a:rPr kumimoji="1" lang="ja-JP" altLang="en-US" sz="2000" b="0">
                <a:solidFill>
                  <a:schemeClr val="tx1"/>
                </a:solidFill>
                <a:latin typeface="Century" pitchFamily="18" charset="0"/>
              </a:rPr>
              <a:t>）</a:t>
            </a:r>
            <a:endParaRPr kumimoji="1" lang="en-US" altLang="ja-JP" sz="2000" b="0">
              <a:solidFill>
                <a:schemeClr val="tx1"/>
              </a:solidFill>
              <a:latin typeface="Century" pitchFamily="18" charset="0"/>
            </a:endParaRPr>
          </a:p>
        </p:txBody>
      </p:sp>
      <p:sp>
        <p:nvSpPr>
          <p:cNvPr id="19458" name="Text Box 6"/>
          <p:cNvSpPr txBox="1">
            <a:spLocks noChangeArrowheads="1"/>
          </p:cNvSpPr>
          <p:nvPr/>
        </p:nvSpPr>
        <p:spPr bwMode="auto">
          <a:xfrm>
            <a:off x="1081088" y="2527300"/>
            <a:ext cx="4225925" cy="396875"/>
          </a:xfrm>
          <a:prstGeom prst="rect">
            <a:avLst/>
          </a:prstGeom>
          <a:noFill/>
          <a:ln w="9525">
            <a:noFill/>
            <a:miter lim="800000"/>
            <a:headEnd/>
            <a:tailEnd/>
          </a:ln>
        </p:spPr>
        <p:txBody>
          <a:bodyPr wrap="none">
            <a:spAutoFit/>
          </a:bodyPr>
          <a:lstStyle/>
          <a:p>
            <a:pPr>
              <a:spcBef>
                <a:spcPct val="50000"/>
              </a:spcBef>
            </a:pPr>
            <a:r>
              <a:rPr kumimoji="1" lang="ja-JP" altLang="en-US" sz="2000" b="0">
                <a:solidFill>
                  <a:schemeClr val="tx1"/>
                </a:solidFill>
                <a:latin typeface="Century" pitchFamily="18" charset="0"/>
                <a:hlinkClick r:id="rId3" action="ppaction://hlinksldjump"/>
              </a:rPr>
              <a:t>・</a:t>
            </a:r>
            <a:r>
              <a:rPr kumimoji="1" lang="ja-JP" altLang="en-US" sz="2000" b="0">
                <a:solidFill>
                  <a:schemeClr val="tx1"/>
                </a:solidFill>
                <a:latin typeface="Century" pitchFamily="18" charset="0"/>
              </a:rPr>
              <a:t>　</a:t>
            </a:r>
            <a:r>
              <a:rPr kumimoji="1" lang="en-US" altLang="ja-JP" sz="2000" b="0">
                <a:solidFill>
                  <a:schemeClr val="tx1"/>
                </a:solidFill>
                <a:latin typeface="Century" pitchFamily="18" charset="0"/>
              </a:rPr>
              <a:t>2012</a:t>
            </a:r>
            <a:r>
              <a:rPr kumimoji="1" lang="ja-JP" altLang="en-US" sz="2000" b="0">
                <a:solidFill>
                  <a:schemeClr val="tx1"/>
                </a:solidFill>
                <a:latin typeface="Century" pitchFamily="18" charset="0"/>
              </a:rPr>
              <a:t>年</a:t>
            </a:r>
            <a:r>
              <a:rPr kumimoji="1" lang="en-US" altLang="ja-JP" sz="2000" b="0">
                <a:solidFill>
                  <a:schemeClr val="tx1"/>
                </a:solidFill>
                <a:latin typeface="Century" pitchFamily="18" charset="0"/>
              </a:rPr>
              <a:t>10</a:t>
            </a:r>
            <a:r>
              <a:rPr kumimoji="1" lang="ja-JP" altLang="en-US" sz="2000" b="0">
                <a:solidFill>
                  <a:schemeClr val="tx1"/>
                </a:solidFill>
                <a:latin typeface="Century" pitchFamily="18" charset="0"/>
              </a:rPr>
              <a:t>月</a:t>
            </a:r>
            <a:r>
              <a:rPr kumimoji="1" lang="en-US" altLang="ja-JP" sz="1800" b="0">
                <a:solidFill>
                  <a:schemeClr val="tx1"/>
                </a:solidFill>
                <a:latin typeface="Century" pitchFamily="18" charset="0"/>
              </a:rPr>
              <a:t>CQ</a:t>
            </a:r>
            <a:r>
              <a:rPr kumimoji="1" lang="ja-JP" altLang="en-US" sz="2000" b="0">
                <a:solidFill>
                  <a:schemeClr val="tx1"/>
                </a:solidFill>
                <a:latin typeface="Century" pitchFamily="18" charset="0"/>
              </a:rPr>
              <a:t>誌</a:t>
            </a:r>
            <a:r>
              <a:rPr kumimoji="1" lang="en-US" altLang="ja-JP" sz="2000" b="0">
                <a:solidFill>
                  <a:schemeClr val="tx1"/>
                </a:solidFill>
                <a:latin typeface="Century" pitchFamily="18" charset="0"/>
              </a:rPr>
              <a:t>ICOM</a:t>
            </a:r>
            <a:r>
              <a:rPr kumimoji="1" lang="ja-JP" altLang="en-US" sz="2000" b="0">
                <a:solidFill>
                  <a:schemeClr val="tx1"/>
                </a:solidFill>
                <a:latin typeface="Century" pitchFamily="18" charset="0"/>
              </a:rPr>
              <a:t> </a:t>
            </a:r>
            <a:r>
              <a:rPr kumimoji="1" lang="en-US" altLang="ja-JP" sz="2000" b="0">
                <a:solidFill>
                  <a:schemeClr val="tx1"/>
                </a:solidFill>
                <a:latin typeface="Century" pitchFamily="18" charset="0"/>
              </a:rPr>
              <a:t>IC-9100</a:t>
            </a:r>
            <a:r>
              <a:rPr kumimoji="1" lang="en-US" altLang="ja-JP" sz="2000" b="0">
                <a:solidFill>
                  <a:schemeClr val="tx1"/>
                </a:solidFill>
                <a:latin typeface="Times New Roman" pitchFamily="18" charset="0"/>
              </a:rPr>
              <a:t> </a:t>
            </a:r>
          </a:p>
        </p:txBody>
      </p:sp>
      <p:sp>
        <p:nvSpPr>
          <p:cNvPr id="19459" name="Text Box 7"/>
          <p:cNvSpPr txBox="1">
            <a:spLocks noChangeArrowheads="1"/>
          </p:cNvSpPr>
          <p:nvPr/>
        </p:nvSpPr>
        <p:spPr bwMode="auto">
          <a:xfrm>
            <a:off x="1082675" y="3244850"/>
            <a:ext cx="9164638" cy="396875"/>
          </a:xfrm>
          <a:prstGeom prst="rect">
            <a:avLst/>
          </a:prstGeom>
          <a:noFill/>
          <a:ln w="9525">
            <a:noFill/>
            <a:miter lim="800000"/>
            <a:headEnd/>
            <a:tailEnd/>
          </a:ln>
        </p:spPr>
        <p:txBody>
          <a:bodyPr wrap="none">
            <a:spAutoFit/>
          </a:bodyPr>
          <a:lstStyle/>
          <a:p>
            <a:pPr>
              <a:spcBef>
                <a:spcPct val="50000"/>
              </a:spcBef>
            </a:pPr>
            <a:r>
              <a:rPr kumimoji="1" lang="ja-JP" altLang="en-US" sz="2000" b="0">
                <a:solidFill>
                  <a:schemeClr val="tx1"/>
                </a:solidFill>
                <a:latin typeface="Century" pitchFamily="18" charset="0"/>
                <a:hlinkClick r:id="rId4" action="ppaction://hlinksldjump"/>
              </a:rPr>
              <a:t>・</a:t>
            </a:r>
            <a:r>
              <a:rPr kumimoji="1" lang="ja-JP" altLang="en-US" sz="2000" b="0">
                <a:solidFill>
                  <a:schemeClr val="tx1"/>
                </a:solidFill>
                <a:latin typeface="Century" pitchFamily="18" charset="0"/>
              </a:rPr>
              <a:t>　</a:t>
            </a:r>
            <a:r>
              <a:rPr kumimoji="1" lang="en-US" altLang="ja-JP" sz="2000" b="0">
                <a:solidFill>
                  <a:schemeClr val="tx1"/>
                </a:solidFill>
                <a:latin typeface="Century" pitchFamily="18" charset="0"/>
              </a:rPr>
              <a:t>2014</a:t>
            </a:r>
            <a:r>
              <a:rPr kumimoji="1" lang="ja-JP" altLang="en-US" sz="2000" b="0">
                <a:solidFill>
                  <a:schemeClr val="tx1"/>
                </a:solidFill>
                <a:latin typeface="Century" pitchFamily="18" charset="0"/>
              </a:rPr>
              <a:t>年</a:t>
            </a:r>
            <a:r>
              <a:rPr kumimoji="1" lang="en-US" altLang="ja-JP" sz="2000" b="0">
                <a:solidFill>
                  <a:schemeClr val="tx1"/>
                </a:solidFill>
                <a:latin typeface="Century" pitchFamily="18" charset="0"/>
              </a:rPr>
              <a:t>3</a:t>
            </a:r>
            <a:r>
              <a:rPr kumimoji="1" lang="ja-JP" altLang="en-US" sz="2000" b="0">
                <a:solidFill>
                  <a:schemeClr val="tx1"/>
                </a:solidFill>
                <a:latin typeface="Century" pitchFamily="18" charset="0"/>
              </a:rPr>
              <a:t>月 </a:t>
            </a:r>
            <a:r>
              <a:rPr kumimoji="1" lang="en-US" altLang="ja-JP" sz="2000" b="0">
                <a:solidFill>
                  <a:schemeClr val="tx1"/>
                </a:solidFill>
                <a:latin typeface="Century" pitchFamily="18" charset="0"/>
              </a:rPr>
              <a:t>ICOM</a:t>
            </a:r>
            <a:r>
              <a:rPr kumimoji="1" lang="ja-JP" altLang="en-US" sz="2000" b="0">
                <a:solidFill>
                  <a:schemeClr val="tx1"/>
                </a:solidFill>
                <a:latin typeface="Century" pitchFamily="18" charset="0"/>
              </a:rPr>
              <a:t> </a:t>
            </a:r>
            <a:r>
              <a:rPr kumimoji="1" lang="en-US" altLang="ja-JP" sz="2000" b="0">
                <a:solidFill>
                  <a:schemeClr val="tx1"/>
                </a:solidFill>
                <a:latin typeface="Century" pitchFamily="18" charset="0"/>
              </a:rPr>
              <a:t>IC-9100 </a:t>
            </a:r>
            <a:r>
              <a:rPr kumimoji="1" lang="ja-JP" altLang="en-US" sz="2000" b="0">
                <a:solidFill>
                  <a:schemeClr val="tx1"/>
                </a:solidFill>
                <a:latin typeface="Century" pitchFamily="18" charset="0"/>
              </a:rPr>
              <a:t>で</a:t>
            </a:r>
            <a:r>
              <a:rPr kumimoji="1" lang="en-US" altLang="ja-JP" sz="2000" b="0">
                <a:solidFill>
                  <a:schemeClr val="tx1"/>
                </a:solidFill>
                <a:latin typeface="Century" pitchFamily="18" charset="0"/>
              </a:rPr>
              <a:t>D-Star HF DV</a:t>
            </a:r>
            <a:r>
              <a:rPr kumimoji="1" lang="ja-JP" altLang="en-US" sz="2000" b="0">
                <a:solidFill>
                  <a:schemeClr val="tx1"/>
                </a:solidFill>
                <a:latin typeface="Century" pitchFamily="18" charset="0"/>
              </a:rPr>
              <a:t>モードＤＸ交信（</a:t>
            </a:r>
            <a:r>
              <a:rPr kumimoji="1" lang="en-US" altLang="ja-JP" sz="2000" b="0">
                <a:solidFill>
                  <a:schemeClr val="tx1"/>
                </a:solidFill>
                <a:latin typeface="Century" pitchFamily="18" charset="0"/>
              </a:rPr>
              <a:t>CQ</a:t>
            </a:r>
            <a:r>
              <a:rPr kumimoji="1" lang="ja-JP" altLang="en-US" sz="2000" b="0">
                <a:solidFill>
                  <a:schemeClr val="tx1"/>
                </a:solidFill>
                <a:latin typeface="Century" pitchFamily="18" charset="0"/>
              </a:rPr>
              <a:t>誌</a:t>
            </a:r>
            <a:r>
              <a:rPr kumimoji="1" lang="en-US" altLang="ja-JP" sz="2000" b="0">
                <a:solidFill>
                  <a:schemeClr val="tx1"/>
                </a:solidFill>
                <a:latin typeface="Century" pitchFamily="18" charset="0"/>
              </a:rPr>
              <a:t>2014</a:t>
            </a:r>
            <a:r>
              <a:rPr kumimoji="1" lang="ja-JP" altLang="en-US" sz="2000" b="0">
                <a:solidFill>
                  <a:schemeClr val="tx1"/>
                </a:solidFill>
                <a:latin typeface="Century" pitchFamily="18" charset="0"/>
              </a:rPr>
              <a:t>年</a:t>
            </a:r>
            <a:r>
              <a:rPr kumimoji="1" lang="en-US" altLang="ja-JP" sz="1800" b="0">
                <a:solidFill>
                  <a:schemeClr val="tx1"/>
                </a:solidFill>
                <a:latin typeface="Century" pitchFamily="18" charset="0"/>
              </a:rPr>
              <a:t>6</a:t>
            </a:r>
            <a:r>
              <a:rPr kumimoji="1" lang="ja-JP" altLang="en-US" sz="2000" b="0">
                <a:solidFill>
                  <a:schemeClr val="tx1"/>
                </a:solidFill>
                <a:latin typeface="Century" pitchFamily="18" charset="0"/>
              </a:rPr>
              <a:t>月） </a:t>
            </a:r>
          </a:p>
        </p:txBody>
      </p:sp>
      <p:sp>
        <p:nvSpPr>
          <p:cNvPr id="19460" name="Text Box 8"/>
          <p:cNvSpPr txBox="1">
            <a:spLocks noChangeArrowheads="1"/>
          </p:cNvSpPr>
          <p:nvPr/>
        </p:nvSpPr>
        <p:spPr bwMode="auto">
          <a:xfrm>
            <a:off x="1073150" y="3944938"/>
            <a:ext cx="9520238" cy="396875"/>
          </a:xfrm>
          <a:prstGeom prst="rect">
            <a:avLst/>
          </a:prstGeom>
          <a:noFill/>
          <a:ln w="9525">
            <a:noFill/>
            <a:miter lim="800000"/>
            <a:headEnd/>
            <a:tailEnd/>
          </a:ln>
        </p:spPr>
        <p:txBody>
          <a:bodyPr wrap="none">
            <a:spAutoFit/>
          </a:bodyPr>
          <a:lstStyle/>
          <a:p>
            <a:r>
              <a:rPr kumimoji="1" lang="ja-JP" altLang="en-US" sz="1800" b="0">
                <a:solidFill>
                  <a:schemeClr val="tx1"/>
                </a:solidFill>
                <a:latin typeface="Times New Roman" pitchFamily="18" charset="0"/>
              </a:rPr>
              <a:t> </a:t>
            </a:r>
            <a:r>
              <a:rPr kumimoji="1" lang="ja-JP" altLang="en-US" sz="2000" b="0">
                <a:solidFill>
                  <a:schemeClr val="tx1"/>
                </a:solidFill>
                <a:latin typeface="Century" pitchFamily="18" charset="0"/>
                <a:hlinkClick r:id="rId5" action="ppaction://hlinksldjump"/>
              </a:rPr>
              <a:t>・</a:t>
            </a:r>
            <a:r>
              <a:rPr kumimoji="1" lang="ja-JP" altLang="en-US" sz="2000" b="0">
                <a:solidFill>
                  <a:schemeClr val="tx1"/>
                </a:solidFill>
                <a:latin typeface="Century" pitchFamily="18" charset="0"/>
              </a:rPr>
              <a:t>　</a:t>
            </a:r>
            <a:r>
              <a:rPr kumimoji="1" lang="en-US" altLang="ja-JP" sz="2000" b="0">
                <a:solidFill>
                  <a:schemeClr val="tx1"/>
                </a:solidFill>
                <a:latin typeface="Century" pitchFamily="18" charset="0"/>
              </a:rPr>
              <a:t>2015</a:t>
            </a:r>
            <a:r>
              <a:rPr kumimoji="1" lang="ja-JP" altLang="en-US" sz="2000" b="0">
                <a:solidFill>
                  <a:schemeClr val="tx1"/>
                </a:solidFill>
                <a:latin typeface="Century" pitchFamily="18" charset="0"/>
              </a:rPr>
              <a:t> 年</a:t>
            </a:r>
            <a:r>
              <a:rPr kumimoji="1" lang="en-US" altLang="ja-JP" sz="2000" b="0">
                <a:solidFill>
                  <a:schemeClr val="tx1"/>
                </a:solidFill>
                <a:latin typeface="Century" pitchFamily="18" charset="0"/>
              </a:rPr>
              <a:t>10</a:t>
            </a:r>
            <a:r>
              <a:rPr kumimoji="1" lang="ja-JP" altLang="en-US" sz="2000" b="0">
                <a:solidFill>
                  <a:schemeClr val="tx1"/>
                </a:solidFill>
                <a:latin typeface="Century" pitchFamily="18" charset="0"/>
              </a:rPr>
              <a:t>月</a:t>
            </a:r>
            <a:r>
              <a:rPr kumimoji="1" lang="en-US" altLang="ja-JP" sz="2000" b="0">
                <a:solidFill>
                  <a:schemeClr val="tx1"/>
                </a:solidFill>
                <a:latin typeface="Century" pitchFamily="18" charset="0"/>
              </a:rPr>
              <a:t>18</a:t>
            </a:r>
            <a:r>
              <a:rPr kumimoji="1" lang="ja-JP" altLang="en-US" sz="2000" b="0">
                <a:solidFill>
                  <a:schemeClr val="tx1"/>
                </a:solidFill>
                <a:latin typeface="Century" pitchFamily="18" charset="0"/>
              </a:rPr>
              <a:t>日 </a:t>
            </a:r>
            <a:r>
              <a:rPr kumimoji="1" lang="en-US" altLang="ja-JP" sz="2000" b="0">
                <a:solidFill>
                  <a:schemeClr val="tx1"/>
                </a:solidFill>
                <a:latin typeface="Century" pitchFamily="18" charset="0"/>
              </a:rPr>
              <a:t>AF6IM</a:t>
            </a:r>
            <a:r>
              <a:rPr kumimoji="1" lang="ja-JP" altLang="en-US" sz="2000" b="0">
                <a:solidFill>
                  <a:schemeClr val="tx1"/>
                </a:solidFill>
                <a:latin typeface="Century" pitchFamily="18" charset="0"/>
              </a:rPr>
              <a:t>パラシュートモービルと交信（</a:t>
            </a:r>
            <a:r>
              <a:rPr kumimoji="1" lang="en-US" altLang="ja-JP" sz="2000" b="0">
                <a:solidFill>
                  <a:schemeClr val="tx1"/>
                </a:solidFill>
                <a:latin typeface="Century" pitchFamily="18" charset="0"/>
              </a:rPr>
              <a:t>ICOM</a:t>
            </a:r>
            <a:r>
              <a:rPr kumimoji="1" lang="ja-JP" altLang="en-US" sz="2000" b="0">
                <a:solidFill>
                  <a:schemeClr val="tx1"/>
                </a:solidFill>
                <a:latin typeface="Century" pitchFamily="18" charset="0"/>
              </a:rPr>
              <a:t>・</a:t>
            </a:r>
            <a:r>
              <a:rPr kumimoji="1" lang="en-US" altLang="ja-JP" sz="2000" b="0">
                <a:solidFill>
                  <a:schemeClr val="tx1"/>
                </a:solidFill>
                <a:latin typeface="Century" pitchFamily="18" charset="0"/>
              </a:rPr>
              <a:t>FB</a:t>
            </a:r>
            <a:r>
              <a:rPr kumimoji="1" lang="ja-JP" altLang="en-US" sz="2000" b="0">
                <a:solidFill>
                  <a:schemeClr val="tx1"/>
                </a:solidFill>
                <a:latin typeface="Century" pitchFamily="18" charset="0"/>
              </a:rPr>
              <a:t>ニュース</a:t>
            </a:r>
            <a:r>
              <a:rPr kumimoji="1" lang="en-US" altLang="ja-JP" sz="2000" b="0">
                <a:solidFill>
                  <a:schemeClr val="tx1"/>
                </a:solidFill>
                <a:latin typeface="Century" pitchFamily="18" charset="0"/>
              </a:rPr>
              <a:t>11</a:t>
            </a:r>
            <a:r>
              <a:rPr kumimoji="1" lang="ja-JP" altLang="en-US" sz="2000" b="0">
                <a:solidFill>
                  <a:schemeClr val="tx1"/>
                </a:solidFill>
                <a:latin typeface="Century" pitchFamily="18" charset="0"/>
              </a:rPr>
              <a:t>月号）</a:t>
            </a:r>
          </a:p>
        </p:txBody>
      </p:sp>
      <p:sp>
        <p:nvSpPr>
          <p:cNvPr id="19461" name="Text Box 9"/>
          <p:cNvSpPr txBox="1">
            <a:spLocks noChangeArrowheads="1"/>
          </p:cNvSpPr>
          <p:nvPr/>
        </p:nvSpPr>
        <p:spPr bwMode="auto">
          <a:xfrm>
            <a:off x="1054100" y="5445125"/>
            <a:ext cx="6532563" cy="396875"/>
          </a:xfrm>
          <a:prstGeom prst="rect">
            <a:avLst/>
          </a:prstGeom>
          <a:noFill/>
          <a:ln w="9525">
            <a:noFill/>
            <a:miter lim="800000"/>
            <a:headEnd/>
            <a:tailEnd/>
          </a:ln>
        </p:spPr>
        <p:txBody>
          <a:bodyPr wrap="none">
            <a:spAutoFit/>
          </a:bodyPr>
          <a:lstStyle/>
          <a:p>
            <a:r>
              <a:rPr kumimoji="1" lang="ja-JP" altLang="en-US" sz="1800" b="0">
                <a:solidFill>
                  <a:schemeClr val="tx1"/>
                </a:solidFill>
                <a:latin typeface="Century" pitchFamily="18" charset="0"/>
              </a:rPr>
              <a:t> </a:t>
            </a:r>
            <a:r>
              <a:rPr kumimoji="1" lang="ja-JP" altLang="en-US" sz="2000" b="0">
                <a:solidFill>
                  <a:schemeClr val="tx1"/>
                </a:solidFill>
                <a:latin typeface="Century" pitchFamily="18" charset="0"/>
              </a:rPr>
              <a:t>・  </a:t>
            </a:r>
            <a:r>
              <a:rPr kumimoji="1" lang="en-US" altLang="ja-JP" sz="2000" b="0">
                <a:solidFill>
                  <a:schemeClr val="tx1"/>
                </a:solidFill>
                <a:latin typeface="Century" pitchFamily="18" charset="0"/>
              </a:rPr>
              <a:t>2017</a:t>
            </a:r>
            <a:r>
              <a:rPr kumimoji="1" lang="ja-JP" altLang="en-US" sz="2000" b="0">
                <a:solidFill>
                  <a:schemeClr val="tx1"/>
                </a:solidFill>
                <a:latin typeface="Century" pitchFamily="18" charset="0"/>
              </a:rPr>
              <a:t> 年</a:t>
            </a:r>
            <a:r>
              <a:rPr kumimoji="1" lang="en-US" altLang="ja-JP" sz="2000" b="0">
                <a:solidFill>
                  <a:schemeClr val="tx1"/>
                </a:solidFill>
                <a:latin typeface="Century" pitchFamily="18" charset="0"/>
              </a:rPr>
              <a:t>JR3VH XLX</a:t>
            </a:r>
            <a:r>
              <a:rPr kumimoji="1" lang="ja-JP" altLang="en-US" sz="2000" b="0">
                <a:solidFill>
                  <a:schemeClr val="tx1"/>
                </a:solidFill>
                <a:latin typeface="Century" pitchFamily="18" charset="0"/>
              </a:rPr>
              <a:t>リフレクターのノード 局試行を展開</a:t>
            </a:r>
            <a:endParaRPr kumimoji="1" lang="ja-JP" altLang="en-US" b="0">
              <a:solidFill>
                <a:schemeClr val="tx1"/>
              </a:solidFill>
            </a:endParaRPr>
          </a:p>
        </p:txBody>
      </p:sp>
      <p:sp>
        <p:nvSpPr>
          <p:cNvPr id="19462" name="Text Box 10"/>
          <p:cNvSpPr txBox="1">
            <a:spLocks noChangeArrowheads="1"/>
          </p:cNvSpPr>
          <p:nvPr/>
        </p:nvSpPr>
        <p:spPr bwMode="auto">
          <a:xfrm>
            <a:off x="1063625" y="4656138"/>
            <a:ext cx="8777288" cy="396875"/>
          </a:xfrm>
          <a:prstGeom prst="rect">
            <a:avLst/>
          </a:prstGeom>
          <a:noFill/>
          <a:ln w="9525">
            <a:noFill/>
            <a:miter lim="800000"/>
            <a:headEnd/>
            <a:tailEnd/>
          </a:ln>
        </p:spPr>
        <p:txBody>
          <a:bodyPr wrap="none">
            <a:spAutoFit/>
          </a:bodyPr>
          <a:lstStyle/>
          <a:p>
            <a:r>
              <a:rPr kumimoji="1" lang="ja-JP" altLang="en-US" sz="1800" b="0">
                <a:solidFill>
                  <a:schemeClr val="tx1"/>
                </a:solidFill>
                <a:latin typeface="Times New Roman" pitchFamily="18" charset="0"/>
              </a:rPr>
              <a:t> </a:t>
            </a:r>
            <a:r>
              <a:rPr kumimoji="1" lang="ja-JP" altLang="en-US" sz="2000" b="0">
                <a:solidFill>
                  <a:schemeClr val="tx1"/>
                </a:solidFill>
                <a:latin typeface="Century" pitchFamily="18" charset="0"/>
                <a:hlinkClick r:id="rId6" action="ppaction://hlinksldjump"/>
              </a:rPr>
              <a:t>・</a:t>
            </a:r>
            <a:r>
              <a:rPr kumimoji="1" lang="ja-JP" altLang="en-US" sz="2000" b="0">
                <a:solidFill>
                  <a:schemeClr val="tx1"/>
                </a:solidFill>
                <a:latin typeface="Century" pitchFamily="18" charset="0"/>
              </a:rPr>
              <a:t>　</a:t>
            </a:r>
            <a:r>
              <a:rPr kumimoji="1" lang="en-US" altLang="ja-JP" sz="2000" b="0">
                <a:solidFill>
                  <a:schemeClr val="tx1"/>
                </a:solidFill>
                <a:latin typeface="Century" pitchFamily="18" charset="0"/>
              </a:rPr>
              <a:t>2016</a:t>
            </a:r>
            <a:r>
              <a:rPr kumimoji="1" lang="ja-JP" altLang="en-US" sz="2000" b="0">
                <a:solidFill>
                  <a:schemeClr val="tx1"/>
                </a:solidFill>
                <a:latin typeface="Century" pitchFamily="18" charset="0"/>
              </a:rPr>
              <a:t> 年</a:t>
            </a:r>
            <a:r>
              <a:rPr kumimoji="1" lang="en-US" altLang="ja-JP" sz="2000" b="0">
                <a:solidFill>
                  <a:schemeClr val="tx1"/>
                </a:solidFill>
                <a:latin typeface="Century" pitchFamily="18" charset="0"/>
              </a:rPr>
              <a:t>3</a:t>
            </a:r>
            <a:r>
              <a:rPr kumimoji="1" lang="ja-JP" altLang="en-US" sz="2000" b="0">
                <a:solidFill>
                  <a:schemeClr val="tx1"/>
                </a:solidFill>
                <a:latin typeface="Century" pitchFamily="18" charset="0"/>
              </a:rPr>
              <a:t>月</a:t>
            </a:r>
            <a:r>
              <a:rPr kumimoji="1" lang="en-US" altLang="ja-JP" sz="2000" b="0">
                <a:solidFill>
                  <a:schemeClr val="tx1"/>
                </a:solidFill>
                <a:latin typeface="Century" pitchFamily="18" charset="0"/>
              </a:rPr>
              <a:t>6</a:t>
            </a:r>
            <a:r>
              <a:rPr kumimoji="1" lang="ja-JP" altLang="en-US" sz="2000" b="0">
                <a:solidFill>
                  <a:schemeClr val="tx1"/>
                </a:solidFill>
                <a:latin typeface="Century" pitchFamily="18" charset="0"/>
              </a:rPr>
              <a:t>日</a:t>
            </a:r>
            <a:r>
              <a:rPr kumimoji="1" lang="en-US" altLang="ja-JP" sz="2000" b="0">
                <a:solidFill>
                  <a:schemeClr val="tx1"/>
                </a:solidFill>
                <a:latin typeface="Century" pitchFamily="18" charset="0"/>
              </a:rPr>
              <a:t>JR3VH</a:t>
            </a:r>
            <a:r>
              <a:rPr kumimoji="1" lang="ja-JP" altLang="en-US" sz="2000" b="0">
                <a:solidFill>
                  <a:schemeClr val="tx1"/>
                </a:solidFill>
                <a:latin typeface="Century" pitchFamily="18" charset="0"/>
              </a:rPr>
              <a:t> 国内初の</a:t>
            </a:r>
            <a:r>
              <a:rPr kumimoji="1" lang="en-US" altLang="ja-JP" sz="2000" b="0">
                <a:solidFill>
                  <a:schemeClr val="tx1"/>
                </a:solidFill>
                <a:latin typeface="Century" pitchFamily="18" charset="0"/>
              </a:rPr>
              <a:t>XLX</a:t>
            </a:r>
            <a:r>
              <a:rPr kumimoji="1" lang="ja-JP" altLang="en-US" sz="2000" b="0">
                <a:solidFill>
                  <a:schemeClr val="tx1"/>
                </a:solidFill>
                <a:latin typeface="Century" pitchFamily="18" charset="0"/>
              </a:rPr>
              <a:t>リフレクター試行・</a:t>
            </a:r>
            <a:r>
              <a:rPr kumimoji="1" lang="en-US" altLang="ja-JP" sz="2000" b="0">
                <a:solidFill>
                  <a:schemeClr val="tx1"/>
                </a:solidFill>
                <a:latin typeface="Century" pitchFamily="18" charset="0"/>
              </a:rPr>
              <a:t>7</a:t>
            </a:r>
            <a:r>
              <a:rPr kumimoji="1" lang="ja-JP" altLang="en-US" sz="2000" b="0">
                <a:solidFill>
                  <a:schemeClr val="tx1"/>
                </a:solidFill>
                <a:latin typeface="Century" pitchFamily="18" charset="0"/>
              </a:rPr>
              <a:t>月 </a:t>
            </a:r>
            <a:r>
              <a:rPr kumimoji="1" lang="en-US" altLang="ja-JP" sz="2000" b="0">
                <a:solidFill>
                  <a:schemeClr val="tx1"/>
                </a:solidFill>
                <a:latin typeface="Century" pitchFamily="18" charset="0"/>
              </a:rPr>
              <a:t>KANHAM</a:t>
            </a:r>
            <a:r>
              <a:rPr kumimoji="1" lang="ja-JP" altLang="en-US" sz="2000" b="0">
                <a:solidFill>
                  <a:schemeClr val="tx1"/>
                </a:solidFill>
                <a:latin typeface="Century" pitchFamily="18" charset="0"/>
              </a:rPr>
              <a:t>出展</a:t>
            </a:r>
          </a:p>
        </p:txBody>
      </p:sp>
      <p:sp>
        <p:nvSpPr>
          <p:cNvPr id="212996" name="Rectangle 4"/>
          <p:cNvSpPr>
            <a:spLocks noChangeArrowheads="1"/>
          </p:cNvSpPr>
          <p:nvPr/>
        </p:nvSpPr>
        <p:spPr bwMode="auto">
          <a:xfrm>
            <a:off x="4176713" y="657225"/>
            <a:ext cx="3817937" cy="328613"/>
          </a:xfrm>
          <a:prstGeom prst="rect">
            <a:avLst/>
          </a:prstGeom>
          <a:noFill/>
          <a:ln w="9525">
            <a:noFill/>
            <a:miter lim="800000"/>
            <a:headEnd/>
            <a:tailEnd/>
          </a:ln>
        </p:spPr>
        <p:txBody>
          <a:bodyPr wrap="none" lIns="0" tIns="0" rIns="0" bIns="0" anchor="ctr">
            <a:spAutoFit/>
          </a:bodyPr>
          <a:lstStyle/>
          <a:p>
            <a:pPr>
              <a:lnSpc>
                <a:spcPct val="90000"/>
              </a:lnSpc>
              <a:defRPr/>
            </a:pPr>
            <a:r>
              <a:rPr lang="ja-JP" altLang="en-US" sz="24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現　在　に　至　る　経　緯 </a:t>
            </a:r>
            <a:r>
              <a:rPr lang="en-US" altLang="ja-JP" sz="24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(2)</a:t>
            </a:r>
          </a:p>
        </p:txBody>
      </p:sp>
      <p:pic>
        <p:nvPicPr>
          <p:cNvPr id="20488" name="Picture 31">
            <a:hlinkClick r:id="" action="ppaction://hlinkshowjump?jump=nextslide"/>
          </p:cNvPr>
          <p:cNvPicPr>
            <a:picLocks noChangeAspect="1" noChangeArrowheads="1"/>
          </p:cNvPicPr>
          <p:nvPr/>
        </p:nvPicPr>
        <p:blipFill>
          <a:blip r:embed="rId7"/>
          <a:srcRect/>
          <a:stretch>
            <a:fillRect/>
          </a:stretch>
        </p:blipFill>
        <p:spPr bwMode="auto">
          <a:xfrm>
            <a:off x="10702925" y="260350"/>
            <a:ext cx="935038" cy="431800"/>
          </a:xfrm>
          <a:prstGeom prst="rect">
            <a:avLst/>
          </a:prstGeom>
          <a:noFill/>
          <a:ln w="9525">
            <a:noFill/>
            <a:round/>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9457">
                                            <p:txEl>
                                              <p:pRg st="0" end="0"/>
                                            </p:txEl>
                                          </p:spTgt>
                                        </p:tgtEl>
                                        <p:attrNameLst>
                                          <p:attrName>style.visibility</p:attrName>
                                        </p:attrNameLst>
                                      </p:cBhvr>
                                      <p:to>
                                        <p:strVal val="visible"/>
                                      </p:to>
                                    </p:set>
                                    <p:anim calcmode="lin" valueType="num">
                                      <p:cBhvr additive="base">
                                        <p:cTn id="7" dur="500" fill="hold"/>
                                        <p:tgtEl>
                                          <p:spTgt spid="1945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9458">
                                            <p:txEl>
                                              <p:pRg st="0" end="0"/>
                                            </p:txEl>
                                          </p:spTgt>
                                        </p:tgtEl>
                                        <p:attrNameLst>
                                          <p:attrName>style.visibility</p:attrName>
                                        </p:attrNameLst>
                                      </p:cBhvr>
                                      <p:to>
                                        <p:strVal val="visible"/>
                                      </p:to>
                                    </p:set>
                                    <p:anim calcmode="lin" valueType="num">
                                      <p:cBhvr additive="base">
                                        <p:cTn id="13" dur="500" fill="hold"/>
                                        <p:tgtEl>
                                          <p:spTgt spid="1945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8">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19459">
                                            <p:txEl>
                                              <p:pRg st="0" end="0"/>
                                            </p:txEl>
                                          </p:spTgt>
                                        </p:tgtEl>
                                        <p:attrNameLst>
                                          <p:attrName>style.visibility</p:attrName>
                                        </p:attrNameLst>
                                      </p:cBhvr>
                                      <p:to>
                                        <p:strVal val="visible"/>
                                      </p:to>
                                    </p:set>
                                    <p:anim calcmode="lin" valueType="num">
                                      <p:cBhvr additive="base">
                                        <p:cTn id="19"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9460">
                                            <p:txEl>
                                              <p:pRg st="0" end="0"/>
                                            </p:txEl>
                                          </p:spTgt>
                                        </p:tgtEl>
                                        <p:attrNameLst>
                                          <p:attrName>style.visibility</p:attrName>
                                        </p:attrNameLst>
                                      </p:cBhvr>
                                      <p:to>
                                        <p:strVal val="visible"/>
                                      </p:to>
                                    </p:set>
                                    <p:anim calcmode="lin" valueType="num">
                                      <p:cBhvr additive="base">
                                        <p:cTn id="25" dur="500" fill="hold"/>
                                        <p:tgtEl>
                                          <p:spTgt spid="19460">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6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19462">
                                            <p:txEl>
                                              <p:pRg st="0" end="0"/>
                                            </p:txEl>
                                          </p:spTgt>
                                        </p:tgtEl>
                                        <p:attrNameLst>
                                          <p:attrName>style.visibility</p:attrName>
                                        </p:attrNameLst>
                                      </p:cBhvr>
                                      <p:to>
                                        <p:strVal val="visible"/>
                                      </p:to>
                                    </p:set>
                                    <p:anim calcmode="lin" valueType="num">
                                      <p:cBhvr additive="base">
                                        <p:cTn id="31" dur="500" fill="hold"/>
                                        <p:tgtEl>
                                          <p:spTgt spid="1946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6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19461">
                                            <p:txEl>
                                              <p:pRg st="0" end="0"/>
                                            </p:txEl>
                                          </p:spTgt>
                                        </p:tgtEl>
                                        <p:attrNameLst>
                                          <p:attrName>style.visibility</p:attrName>
                                        </p:attrNameLst>
                                      </p:cBhvr>
                                      <p:to>
                                        <p:strVal val="visible"/>
                                      </p:to>
                                    </p:set>
                                    <p:anim calcmode="lin" valueType="num">
                                      <p:cBhvr additive="base">
                                        <p:cTn id="37" dur="500" fill="hold"/>
                                        <p:tgtEl>
                                          <p:spTgt spid="19461">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61">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idx="4294967295"/>
          </p:nvPr>
        </p:nvSpPr>
        <p:spPr bwMode="auto">
          <a:xfrm>
            <a:off x="3986213" y="620713"/>
            <a:ext cx="4181475" cy="420687"/>
          </a:xfrm>
        </p:spPr>
        <p:txBody>
          <a:bodyPr wrap="none" numCol="1" anchor="ctr" anchorCtr="0" compatLnSpc="1">
            <a:prstTxWarp prst="textNoShape">
              <a:avLst/>
            </a:prstTxWarp>
            <a:spAutoFit/>
          </a:bodyPr>
          <a:lstStyle/>
          <a:p>
            <a:pPr eaLnBrk="1" hangingPunct="1">
              <a:defRPr/>
            </a:pP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国内の代表的なデジタルモード</a:t>
            </a:r>
          </a:p>
        </p:txBody>
      </p:sp>
      <p:graphicFrame>
        <p:nvGraphicFramePr>
          <p:cNvPr id="18493" name="Group 61"/>
          <p:cNvGraphicFramePr>
            <a:graphicFrameLocks noGrp="1"/>
          </p:cNvGraphicFramePr>
          <p:nvPr/>
        </p:nvGraphicFramePr>
        <p:xfrm>
          <a:off x="719138" y="1857375"/>
          <a:ext cx="10655300" cy="4008438"/>
        </p:xfrm>
        <a:graphic>
          <a:graphicData uri="http://schemas.openxmlformats.org/drawingml/2006/table">
            <a:tbl>
              <a:tblPr/>
              <a:tblGrid>
                <a:gridCol w="1630362"/>
                <a:gridCol w="2976563"/>
                <a:gridCol w="2979737"/>
                <a:gridCol w="3068638"/>
              </a:tblGrid>
              <a:tr h="244475">
                <a:tc>
                  <a:txBody>
                    <a:bodyPr/>
                    <a:lstStyle/>
                    <a:p>
                      <a:pPr marL="0" marR="0" lvl="0" indent="0" algn="l" defTabSz="914400" rtl="0" eaLnBrk="0" fontAlgn="base" latinLnBrk="0" hangingPunct="0">
                        <a:lnSpc>
                          <a:spcPct val="90000"/>
                        </a:lnSpc>
                        <a:spcBef>
                          <a:spcPts val="1800"/>
                        </a:spcBef>
                        <a:spcAft>
                          <a:spcPct val="0"/>
                        </a:spcAft>
                        <a:buClr>
                          <a:schemeClr val="accent1"/>
                        </a:buClr>
                        <a:buSzPct val="100000"/>
                        <a:buFont typeface="Arial" charset="0"/>
                        <a:buNone/>
                        <a:tabLst/>
                      </a:pPr>
                      <a:endParaRPr kumimoji="0" lang="ja-JP" altLang="en-US" sz="1800" b="0" i="0" u="none" strike="noStrike" cap="none" normalizeH="0" baseline="0" smtClean="0">
                        <a:ln>
                          <a:noFill/>
                        </a:ln>
                        <a:solidFill>
                          <a:schemeClr val="tx1"/>
                        </a:solidFill>
                        <a:effectLst/>
                        <a:latin typeface="Corbel" pitchFamily="34" charset="0"/>
                        <a:ea typeface="ＭＳ Ｐゴシック" charset="-128"/>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D-Star(ICOM)</a:t>
                      </a:r>
                      <a:endParaRPr kumimoji="0" lang="en-US" altLang="ja-JP" sz="1800" b="1" i="0" u="none" strike="noStrike" cap="none" normalizeH="0" baseline="0" smtClean="0">
                        <a:ln>
                          <a:noFill/>
                        </a:ln>
                        <a:solidFill>
                          <a:srgbClr val="FF9900"/>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FUSION</a:t>
                      </a:r>
                      <a:r>
                        <a:rPr kumimoji="0" lang="ja-JP" altLang="en-US"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a:t>
                      </a:r>
                      <a:r>
                        <a:rPr kumimoji="0" lang="en-US" altLang="ja-JP"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YAESU</a:t>
                      </a:r>
                      <a:r>
                        <a:rPr kumimoji="0" lang="ja-JP" altLang="en-US"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a:t>
                      </a:r>
                      <a:endParaRPr kumimoji="0" lang="ja-JP" altLang="en-US" sz="1800" b="1" i="0" u="none" strike="noStrike" cap="none" normalizeH="0" baseline="0" smtClean="0">
                        <a:ln>
                          <a:noFill/>
                        </a:ln>
                        <a:solidFill>
                          <a:srgbClr val="FF9900"/>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DMR</a:t>
                      </a:r>
                      <a:r>
                        <a:rPr kumimoji="0" lang="ja-JP" altLang="en-US"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a:t>
                      </a:r>
                      <a:r>
                        <a:rPr kumimoji="0" lang="en-US" altLang="ja-JP"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Motoroler</a:t>
                      </a:r>
                      <a:r>
                        <a:rPr kumimoji="0" lang="ja-JP" altLang="en-US"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a:t>
                      </a:r>
                      <a:endParaRPr kumimoji="0" lang="ja-JP" altLang="en-US" sz="1800" b="1" i="0" u="none" strike="noStrike" cap="none" normalizeH="0" baseline="0" smtClean="0">
                        <a:ln>
                          <a:noFill/>
                        </a:ln>
                        <a:solidFill>
                          <a:srgbClr val="FF9900"/>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33375">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コーディック</a:t>
                      </a:r>
                      <a:endParaRPr kumimoji="0" lang="ja-JP" altLang="en-US" sz="18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AMBE+</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AMBE+2</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AMBE+2</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周波数帯域</a:t>
                      </a:r>
                      <a:endParaRPr kumimoji="0" lang="ja-JP" altLang="en-US" sz="18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6.25Kc</a:t>
                      </a:r>
                      <a:r>
                        <a:rPr kumimoji="0" lang="ja-JP" altLang="en-US"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a:t>
                      </a: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FDMA</a:t>
                      </a:r>
                      <a:r>
                        <a:rPr kumimoji="0" lang="ja-JP" altLang="en-US"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a:t>
                      </a:r>
                      <a:endParaRPr kumimoji="0" lang="ja-JP" altLang="en-US"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12.5KHz (2FDMA)</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12.5KHz (2TDMA)</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電波形式</a:t>
                      </a:r>
                      <a:endParaRPr kumimoji="0" lang="ja-JP" altLang="en-US" sz="18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F7W</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F7W</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F7W</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変調方式</a:t>
                      </a:r>
                      <a:endParaRPr kumimoji="0" lang="ja-JP" altLang="en-US" sz="18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2FSK</a:t>
                      </a:r>
                      <a:r>
                        <a:rPr kumimoji="0" lang="ja-JP" altLang="en-US"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a:t>
                      </a: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GMSK)</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4FSK(C4FM)</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4FSK(C4FM)</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周波数帯</a:t>
                      </a:r>
                      <a:endParaRPr kumimoji="0" lang="ja-JP" altLang="en-US" sz="18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HF/VHF/UHF</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HF/VHF/UHF</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VHF/UHF</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58775">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リピーター</a:t>
                      </a:r>
                      <a:endParaRPr kumimoji="0" lang="ja-JP" altLang="en-US" sz="18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〇</a:t>
                      </a:r>
                      <a:endParaRPr kumimoji="0" lang="ja-JP" altLang="en-US"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X</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X</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60363">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ノード局</a:t>
                      </a:r>
                      <a:endParaRPr kumimoji="0" lang="ja-JP" altLang="en-US" sz="1800" b="1" i="0" u="none" strike="noStrike" cap="none" normalizeH="0" baseline="0" smtClean="0">
                        <a:ln>
                          <a:noFill/>
                        </a:ln>
                        <a:solidFill>
                          <a:srgbClr val="FF9900"/>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〇</a:t>
                      </a:r>
                      <a:endParaRPr kumimoji="0" lang="ja-JP" altLang="en-US" sz="1800" b="0" i="0" u="none" strike="noStrike" cap="none" normalizeH="0" baseline="0" smtClean="0">
                        <a:ln>
                          <a:noFill/>
                        </a:ln>
                        <a:solidFill>
                          <a:srgbClr val="FF9900"/>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〇</a:t>
                      </a:r>
                      <a:endParaRPr kumimoji="0" lang="ja-JP" altLang="en-US" sz="1800" b="0" i="0" u="none" strike="noStrike" cap="none" normalizeH="0" baseline="0" smtClean="0">
                        <a:ln>
                          <a:noFill/>
                        </a:ln>
                        <a:solidFill>
                          <a:srgbClr val="FF9900"/>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X</a:t>
                      </a:r>
                      <a:endParaRPr kumimoji="0" lang="en-US" altLang="ja-JP" sz="1800" b="0" i="0" u="none" strike="noStrike" cap="none" normalizeH="0" baseline="0" smtClean="0">
                        <a:ln>
                          <a:noFill/>
                        </a:ln>
                        <a:solidFill>
                          <a:srgbClr val="FF9900"/>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96875">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8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リフレクター</a:t>
                      </a:r>
                      <a:endParaRPr kumimoji="0" lang="ja-JP" altLang="en-US" sz="18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XLX Multiprotocol</a:t>
                      </a: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 </a:t>
                      </a:r>
                    </a:p>
                    <a:p>
                      <a:pPr marL="0" marR="0" lvl="0" indent="0" algn="ctr"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DEXTRA,DPLUS, DCS</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YSF</a:t>
                      </a:r>
                      <a:r>
                        <a:rPr kumimoji="0" lang="ja-JP" altLang="en-US"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a:t>
                      </a: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FCS</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8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XLX Multiprotocol</a:t>
                      </a:r>
                      <a:r>
                        <a:rPr kumimoji="0" lang="en-US" altLang="ja-JP" sz="18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 XLXDMR,Brandmeister, DMR+</a:t>
                      </a:r>
                      <a:endParaRPr kumimoji="0" lang="en-US" altLang="ja-JP" sz="18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298450">
                <a:tc>
                  <a:txBody>
                    <a:bodyPr/>
                    <a:lstStyle/>
                    <a:p>
                      <a:pPr marL="0" marR="0" lvl="0" indent="0" algn="ctr" defTabSz="914400" rtl="0" eaLnBrk="0" fontAlgn="base" latinLnBrk="0" hangingPunct="0">
                        <a:lnSpc>
                          <a:spcPct val="90000"/>
                        </a:lnSpc>
                        <a:spcBef>
                          <a:spcPts val="1800"/>
                        </a:spcBef>
                        <a:spcAft>
                          <a:spcPct val="0"/>
                        </a:spcAft>
                        <a:buClr>
                          <a:schemeClr val="accent1"/>
                        </a:buClr>
                        <a:buSzPct val="100000"/>
                        <a:buFont typeface="Arial" charset="0"/>
                        <a:buNone/>
                        <a:tabLst/>
                      </a:pPr>
                      <a:r>
                        <a:rPr kumimoji="0" lang="ja-JP" altLang="en-US" sz="1800" b="1" i="0" u="none" strike="noStrike" cap="none" normalizeH="0" baseline="0" smtClean="0">
                          <a:ln>
                            <a:noFill/>
                          </a:ln>
                          <a:solidFill>
                            <a:srgbClr val="FF9900"/>
                          </a:solidFill>
                          <a:effectLst/>
                          <a:latin typeface="Corbel" pitchFamily="34" charset="0"/>
                          <a:ea typeface="ＭＳ Ｐ明朝" pitchFamily="18" charset="-128"/>
                        </a:rPr>
                        <a:t>ホットスポット</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800"/>
                        </a:spcBef>
                        <a:spcAft>
                          <a:spcPct val="0"/>
                        </a:spcAft>
                        <a:buClr>
                          <a:schemeClr val="accent1"/>
                        </a:buClr>
                        <a:buSzPct val="100000"/>
                        <a:buFont typeface="Arial" charset="0"/>
                        <a:buNone/>
                        <a:tabLst/>
                      </a:pPr>
                      <a:r>
                        <a:rPr kumimoji="0" lang="ja-JP" altLang="en-US" sz="18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〇</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800"/>
                        </a:spcBef>
                        <a:spcAft>
                          <a:spcPct val="0"/>
                        </a:spcAft>
                        <a:buClr>
                          <a:schemeClr val="accent1"/>
                        </a:buClr>
                        <a:buSzPct val="100000"/>
                        <a:buFont typeface="Arial" charset="0"/>
                        <a:buNone/>
                        <a:tabLst/>
                      </a:pPr>
                      <a:r>
                        <a:rPr kumimoji="0" lang="ja-JP" altLang="en-US"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〇</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ts val="1800"/>
                        </a:spcBef>
                        <a:spcAft>
                          <a:spcPct val="0"/>
                        </a:spcAft>
                        <a:buClr>
                          <a:schemeClr val="accent1"/>
                        </a:buClr>
                        <a:buSzPct val="100000"/>
                        <a:buFont typeface="Arial" charset="0"/>
                        <a:buNone/>
                        <a:tabLst/>
                      </a:pPr>
                      <a:r>
                        <a:rPr kumimoji="0" lang="ja-JP" altLang="en-US" sz="1800" b="1"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〇</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bl>
          </a:graphicData>
        </a:graphic>
      </p:graphicFrame>
      <p:pic>
        <p:nvPicPr>
          <p:cNvPr id="21563" name="Picture 31">
            <a:hlinkClick r:id="rId2" action="ppaction://hlinksldjump"/>
          </p:cNvPr>
          <p:cNvPicPr>
            <a:picLocks noChangeAspect="1" noChangeArrowheads="1"/>
          </p:cNvPicPr>
          <p:nvPr/>
        </p:nvPicPr>
        <p:blipFill>
          <a:blip r:embed="rId3"/>
          <a:srcRect/>
          <a:stretch>
            <a:fillRect/>
          </a:stretch>
        </p:blipFill>
        <p:spPr bwMode="auto">
          <a:xfrm>
            <a:off x="10702925" y="260350"/>
            <a:ext cx="935038" cy="431800"/>
          </a:xfrm>
          <a:prstGeom prst="rect">
            <a:avLst/>
          </a:prstGeom>
          <a:noFill/>
          <a:ln w="9525">
            <a:noFill/>
            <a:round/>
            <a:headEnd/>
            <a:tailEnd/>
          </a:ln>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idx="4294967295"/>
          </p:nvPr>
        </p:nvSpPr>
        <p:spPr bwMode="auto">
          <a:xfrm>
            <a:off x="3651250" y="549275"/>
            <a:ext cx="4838700" cy="420688"/>
          </a:xfrm>
        </p:spPr>
        <p:txBody>
          <a:bodyPr wrap="none" numCol="1" anchor="ctr" anchorCtr="0" compatLnSpc="1">
            <a:prstTxWarp prst="textNoShape">
              <a:avLst/>
            </a:prstTxWarp>
            <a:spAutoFit/>
          </a:bodyPr>
          <a:lstStyle/>
          <a:p>
            <a:pPr eaLnBrk="1" hangingPunct="1">
              <a:defRPr/>
            </a:pP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何故 </a:t>
            </a: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XLX </a:t>
            </a: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リフレクターが増えるのか</a:t>
            </a:r>
          </a:p>
        </p:txBody>
      </p:sp>
      <p:pic>
        <p:nvPicPr>
          <p:cNvPr id="22530" name="Picture 31">
            <a:hlinkClick r:id="rId2" action="ppaction://hlinksldjump"/>
          </p:cNvPr>
          <p:cNvPicPr>
            <a:picLocks noChangeAspect="1" noChangeArrowheads="1"/>
          </p:cNvPicPr>
          <p:nvPr/>
        </p:nvPicPr>
        <p:blipFill>
          <a:blip r:embed="rId3"/>
          <a:srcRect/>
          <a:stretch>
            <a:fillRect/>
          </a:stretch>
        </p:blipFill>
        <p:spPr bwMode="auto">
          <a:xfrm>
            <a:off x="10702925" y="260350"/>
            <a:ext cx="935038" cy="431800"/>
          </a:xfrm>
          <a:prstGeom prst="rect">
            <a:avLst/>
          </a:prstGeom>
          <a:noFill/>
          <a:ln w="9525">
            <a:noFill/>
            <a:round/>
            <a:headEnd/>
            <a:tailEnd/>
          </a:ln>
        </p:spPr>
      </p:pic>
      <p:sp>
        <p:nvSpPr>
          <p:cNvPr id="21507" name="Rectangle 27"/>
          <p:cNvSpPr>
            <a:spLocks noChangeArrowheads="1"/>
          </p:cNvSpPr>
          <p:nvPr/>
        </p:nvSpPr>
        <p:spPr bwMode="auto">
          <a:xfrm>
            <a:off x="1808163" y="1431925"/>
            <a:ext cx="8543925" cy="4217988"/>
          </a:xfrm>
          <a:prstGeom prst="rect">
            <a:avLst/>
          </a:prstGeom>
          <a:noFill/>
          <a:ln w="9525">
            <a:noFill/>
            <a:miter lim="800000"/>
            <a:headEnd/>
            <a:tailEnd/>
          </a:ln>
        </p:spPr>
        <p:txBody>
          <a:bodyPr wrap="none" lIns="0" tIns="0" rIns="0" bIns="0">
            <a:spAutoFit/>
          </a:bodyPr>
          <a:lstStyle/>
          <a:p>
            <a:pPr>
              <a:lnSpc>
                <a:spcPct val="90000"/>
              </a:lnSpc>
              <a:buSzPct val="100000"/>
              <a:buFont typeface="Arial" charset="0"/>
              <a:buNone/>
            </a:pPr>
            <a:r>
              <a:rPr lang="ja-JP" altLang="en-US" sz="2400">
                <a:solidFill>
                  <a:schemeClr val="tx1"/>
                </a:solidFill>
              </a:rPr>
              <a:t>・ オープンソースで、しかもユーザーが使いやすい。</a:t>
            </a:r>
          </a:p>
          <a:p>
            <a:pPr>
              <a:lnSpc>
                <a:spcPct val="90000"/>
              </a:lnSpc>
              <a:buSzPct val="100000"/>
              <a:buFont typeface="Arial" charset="0"/>
              <a:buNone/>
            </a:pPr>
            <a:endParaRPr lang="ja-JP" altLang="en-US" sz="2400">
              <a:solidFill>
                <a:schemeClr val="tx1"/>
              </a:solidFill>
            </a:endParaRPr>
          </a:p>
          <a:p>
            <a:pPr>
              <a:lnSpc>
                <a:spcPct val="90000"/>
              </a:lnSpc>
              <a:buSzPct val="100000"/>
              <a:buFont typeface="Arial" charset="0"/>
              <a:buNone/>
            </a:pPr>
            <a:r>
              <a:rPr lang="ja-JP" altLang="en-US" sz="2400">
                <a:solidFill>
                  <a:schemeClr val="tx1"/>
                </a:solidFill>
              </a:rPr>
              <a:t>・ </a:t>
            </a:r>
            <a:r>
              <a:rPr lang="en-US" altLang="ja-JP" sz="2400">
                <a:solidFill>
                  <a:schemeClr val="tx1"/>
                </a:solidFill>
              </a:rPr>
              <a:t>DCS, DExtra,DPlus </a:t>
            </a:r>
            <a:r>
              <a:rPr lang="ja-JP" altLang="en-US" sz="2400">
                <a:solidFill>
                  <a:schemeClr val="tx1"/>
                </a:solidFill>
              </a:rPr>
              <a:t>等と繋がるマルチプロトコルである。</a:t>
            </a:r>
          </a:p>
          <a:p>
            <a:pPr>
              <a:lnSpc>
                <a:spcPct val="90000"/>
              </a:lnSpc>
              <a:buSzPct val="100000"/>
              <a:buFont typeface="Arial" charset="0"/>
              <a:buNone/>
            </a:pPr>
            <a:endParaRPr lang="ja-JP" altLang="en-US" sz="2400">
              <a:solidFill>
                <a:schemeClr val="tx1"/>
              </a:solidFill>
            </a:endParaRPr>
          </a:p>
          <a:p>
            <a:pPr>
              <a:lnSpc>
                <a:spcPct val="90000"/>
              </a:lnSpc>
              <a:buSzPct val="100000"/>
              <a:buFont typeface="Arial" charset="0"/>
              <a:buNone/>
            </a:pPr>
            <a:r>
              <a:rPr lang="ja-JP" altLang="en-US" sz="2400">
                <a:solidFill>
                  <a:schemeClr val="tx1"/>
                </a:solidFill>
              </a:rPr>
              <a:t>・ </a:t>
            </a:r>
            <a:r>
              <a:rPr lang="en-US" altLang="ja-JP" sz="2400">
                <a:solidFill>
                  <a:schemeClr val="tx1"/>
                </a:solidFill>
              </a:rPr>
              <a:t>REF</a:t>
            </a:r>
            <a:r>
              <a:rPr lang="ja-JP" altLang="en-US" sz="2400">
                <a:solidFill>
                  <a:schemeClr val="tx1"/>
                </a:solidFill>
              </a:rPr>
              <a:t>リフレクターのような登録の必要がない。</a:t>
            </a:r>
          </a:p>
          <a:p>
            <a:pPr>
              <a:lnSpc>
                <a:spcPct val="90000"/>
              </a:lnSpc>
              <a:buSzPct val="100000"/>
              <a:buFont typeface="Arial" charset="0"/>
              <a:buNone/>
            </a:pPr>
            <a:endParaRPr lang="ja-JP" altLang="en-US" sz="2400">
              <a:solidFill>
                <a:schemeClr val="tx1"/>
              </a:solidFill>
            </a:endParaRPr>
          </a:p>
          <a:p>
            <a:pPr>
              <a:lnSpc>
                <a:spcPct val="90000"/>
              </a:lnSpc>
              <a:buSzPct val="100000"/>
              <a:buFont typeface="Arial" charset="0"/>
              <a:buNone/>
            </a:pPr>
            <a:r>
              <a:rPr lang="ja-JP" altLang="en-US" sz="2400" b="0">
                <a:solidFill>
                  <a:schemeClr val="tx1"/>
                </a:solidFill>
              </a:rPr>
              <a:t>・ </a:t>
            </a:r>
            <a:r>
              <a:rPr lang="en-US" altLang="ja-JP" sz="2400">
                <a:solidFill>
                  <a:schemeClr val="tx1"/>
                </a:solidFill>
              </a:rPr>
              <a:t>DMR-ID</a:t>
            </a:r>
            <a:r>
              <a:rPr lang="en-US" altLang="ja-JP" sz="2400" b="0">
                <a:solidFill>
                  <a:schemeClr val="tx1"/>
                </a:solidFill>
              </a:rPr>
              <a:t> </a:t>
            </a:r>
            <a:r>
              <a:rPr lang="ja-JP" altLang="en-US" sz="2400" b="0">
                <a:solidFill>
                  <a:schemeClr val="tx1"/>
                </a:solidFill>
              </a:rPr>
              <a:t>も必要ない。</a:t>
            </a:r>
          </a:p>
          <a:p>
            <a:pPr>
              <a:lnSpc>
                <a:spcPct val="90000"/>
              </a:lnSpc>
              <a:buSzPct val="100000"/>
              <a:buFont typeface="Arial" charset="0"/>
              <a:buNone/>
            </a:pPr>
            <a:endParaRPr lang="ja-JP" altLang="en-US" sz="2400" b="0">
              <a:solidFill>
                <a:schemeClr val="tx1"/>
              </a:solidFill>
            </a:endParaRPr>
          </a:p>
          <a:p>
            <a:pPr>
              <a:lnSpc>
                <a:spcPct val="90000"/>
              </a:lnSpc>
              <a:buSzPct val="100000"/>
              <a:buFont typeface="Arial" charset="0"/>
              <a:buNone/>
            </a:pPr>
            <a:r>
              <a:rPr lang="ja-JP" altLang="en-US" sz="2400">
                <a:solidFill>
                  <a:schemeClr val="tx1"/>
                </a:solidFill>
              </a:rPr>
              <a:t>・ ダッシュボードはすべて </a:t>
            </a:r>
            <a:r>
              <a:rPr lang="en-US" altLang="ja-JP" sz="2400">
                <a:solidFill>
                  <a:schemeClr val="tx1"/>
                </a:solidFill>
              </a:rPr>
              <a:t>PHP </a:t>
            </a:r>
            <a:r>
              <a:rPr lang="ja-JP" altLang="en-US" sz="2400">
                <a:solidFill>
                  <a:schemeClr val="tx1"/>
                </a:solidFill>
              </a:rPr>
              <a:t>で記述され、カスタマイズができる。</a:t>
            </a:r>
          </a:p>
          <a:p>
            <a:pPr>
              <a:lnSpc>
                <a:spcPct val="90000"/>
              </a:lnSpc>
              <a:buSzPct val="100000"/>
              <a:buFont typeface="Arial" charset="0"/>
              <a:buNone/>
            </a:pPr>
            <a:endParaRPr lang="ja-JP" altLang="en-US" sz="2400">
              <a:solidFill>
                <a:schemeClr val="tx1"/>
              </a:solidFill>
            </a:endParaRPr>
          </a:p>
          <a:p>
            <a:pPr>
              <a:lnSpc>
                <a:spcPct val="90000"/>
              </a:lnSpc>
              <a:buSzPct val="100000"/>
              <a:buFont typeface="Arial" charset="0"/>
              <a:buNone/>
            </a:pPr>
            <a:r>
              <a:rPr lang="ja-JP" altLang="en-US" sz="2400" b="0">
                <a:solidFill>
                  <a:schemeClr val="tx1"/>
                </a:solidFill>
              </a:rPr>
              <a:t>・ </a:t>
            </a:r>
            <a:r>
              <a:rPr lang="ja-JP" altLang="en-US" sz="2400">
                <a:solidFill>
                  <a:schemeClr val="tx1"/>
                </a:solidFill>
              </a:rPr>
              <a:t>素早く簡単にリナックスサーバーにインストールできる。</a:t>
            </a:r>
          </a:p>
          <a:p>
            <a:pPr>
              <a:lnSpc>
                <a:spcPct val="90000"/>
              </a:lnSpc>
              <a:buSzPct val="100000"/>
              <a:buFont typeface="Arial" charset="0"/>
              <a:buNone/>
            </a:pPr>
            <a:endParaRPr lang="ja-JP" altLang="en-US" sz="2000">
              <a:solidFill>
                <a:schemeClr val="tx1"/>
              </a:solidFill>
            </a:endParaRPr>
          </a:p>
          <a:p>
            <a:pPr>
              <a:lnSpc>
                <a:spcPct val="90000"/>
              </a:lnSpc>
              <a:buSzPct val="100000"/>
              <a:buFont typeface="Arial" charset="0"/>
              <a:buNone/>
            </a:pPr>
            <a:r>
              <a:rPr lang="ja-JP" altLang="en-US" sz="2400">
                <a:solidFill>
                  <a:schemeClr val="tx1"/>
                </a:solidFill>
              </a:rPr>
              <a:t>・ 作者の「ハム・スプリット」が旺盛。</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linds(horizontal)">
                                      <p:cBhvr>
                                        <p:cTn id="7" dur="500"/>
                                        <p:tgtEl>
                                          <p:spTgt spid="215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blinds(horizontal)">
                                      <p:cBhvr>
                                        <p:cTn id="12" dur="500"/>
                                        <p:tgtEl>
                                          <p:spTgt spid="215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507">
                                            <p:txEl>
                                              <p:pRg st="4" end="4"/>
                                            </p:txEl>
                                          </p:spTgt>
                                        </p:tgtEl>
                                        <p:attrNameLst>
                                          <p:attrName>style.visibility</p:attrName>
                                        </p:attrNameLst>
                                      </p:cBhvr>
                                      <p:to>
                                        <p:strVal val="visible"/>
                                      </p:to>
                                    </p:set>
                                    <p:animEffect transition="in" filter="blinds(horizontal)">
                                      <p:cBhvr>
                                        <p:cTn id="17" dur="500"/>
                                        <p:tgtEl>
                                          <p:spTgt spid="2150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1507">
                                            <p:txEl>
                                              <p:pRg st="6" end="6"/>
                                            </p:txEl>
                                          </p:spTgt>
                                        </p:tgtEl>
                                        <p:attrNameLst>
                                          <p:attrName>style.visibility</p:attrName>
                                        </p:attrNameLst>
                                      </p:cBhvr>
                                      <p:to>
                                        <p:strVal val="visible"/>
                                      </p:to>
                                    </p:set>
                                    <p:animEffect transition="in" filter="blinds(horizontal)">
                                      <p:cBhvr>
                                        <p:cTn id="22" dur="500"/>
                                        <p:tgtEl>
                                          <p:spTgt spid="2150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1507">
                                            <p:txEl>
                                              <p:pRg st="8" end="8"/>
                                            </p:txEl>
                                          </p:spTgt>
                                        </p:tgtEl>
                                        <p:attrNameLst>
                                          <p:attrName>style.visibility</p:attrName>
                                        </p:attrNameLst>
                                      </p:cBhvr>
                                      <p:to>
                                        <p:strVal val="visible"/>
                                      </p:to>
                                    </p:set>
                                    <p:animEffect transition="in" filter="blinds(horizontal)">
                                      <p:cBhvr>
                                        <p:cTn id="27" dur="500"/>
                                        <p:tgtEl>
                                          <p:spTgt spid="21507">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21507">
                                            <p:txEl>
                                              <p:pRg st="10" end="10"/>
                                            </p:txEl>
                                          </p:spTgt>
                                        </p:tgtEl>
                                        <p:attrNameLst>
                                          <p:attrName>style.visibility</p:attrName>
                                        </p:attrNameLst>
                                      </p:cBhvr>
                                      <p:to>
                                        <p:strVal val="visible"/>
                                      </p:to>
                                    </p:set>
                                    <p:animEffect transition="in" filter="blinds(horizontal)">
                                      <p:cBhvr>
                                        <p:cTn id="32" dur="500"/>
                                        <p:tgtEl>
                                          <p:spTgt spid="21507">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1507">
                                            <p:txEl>
                                              <p:pRg st="12" end="12"/>
                                            </p:txEl>
                                          </p:spTgt>
                                        </p:tgtEl>
                                        <p:attrNameLst>
                                          <p:attrName>style.visibility</p:attrName>
                                        </p:attrNameLst>
                                      </p:cBhvr>
                                      <p:to>
                                        <p:strVal val="visible"/>
                                      </p:to>
                                    </p:set>
                                    <p:animEffect transition="in" filter="blinds(horizontal)">
                                      <p:cBhvr>
                                        <p:cTn id="37" dur="500"/>
                                        <p:tgtEl>
                                          <p:spTgt spid="2150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 Box 17"/>
          <p:cNvSpPr txBox="1">
            <a:spLocks noChangeArrowheads="1"/>
          </p:cNvSpPr>
          <p:nvPr/>
        </p:nvSpPr>
        <p:spPr bwMode="auto">
          <a:xfrm>
            <a:off x="838200" y="4191000"/>
            <a:ext cx="4918075" cy="2046288"/>
          </a:xfrm>
          <a:prstGeom prst="rect">
            <a:avLst/>
          </a:prstGeom>
          <a:solidFill>
            <a:srgbClr val="FFFFFF"/>
          </a:solidFill>
          <a:ln w="9360" cap="sq">
            <a:solidFill>
              <a:srgbClr val="FFFFFF"/>
            </a:solidFill>
            <a:miter lim="800000"/>
            <a:headEnd/>
            <a:tailEnd/>
          </a:ln>
        </p:spPr>
        <p:txBody>
          <a:bodyPr lIns="90000" tIns="46800" rIns="90000" bIns="46800">
            <a:spAutoFit/>
          </a:bodyPr>
          <a:lstStyle/>
          <a:p>
            <a:pPr defTabSz="449263">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ja-JP" altLang="en-US" sz="1800" b="0">
              <a:solidFill>
                <a:srgbClr val="FFFFFF"/>
              </a:solidFill>
              <a:latin typeface="Times New Roman" pitchFamily="18" charset="0"/>
            </a:endParaRPr>
          </a:p>
          <a:p>
            <a:pPr defTabSz="449263">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ja-JP" altLang="en-US" sz="1800" b="0">
              <a:solidFill>
                <a:srgbClr val="FFFFFF"/>
              </a:solidFill>
              <a:latin typeface="Times New Roman" pitchFamily="18" charset="0"/>
            </a:endParaRPr>
          </a:p>
          <a:p>
            <a:pPr defTabSz="449263">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ja-JP" altLang="en-US" sz="1800" b="0">
              <a:solidFill>
                <a:srgbClr val="FFFFFF"/>
              </a:solidFill>
              <a:latin typeface="Times New Roman" pitchFamily="18" charset="0"/>
            </a:endParaRPr>
          </a:p>
          <a:p>
            <a:pPr defTabSz="449263">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ja-JP" altLang="en-US" sz="1800" b="0">
              <a:solidFill>
                <a:srgbClr val="FFFFFF"/>
              </a:solidFill>
              <a:latin typeface="Times New Roman" pitchFamily="18" charset="0"/>
            </a:endParaRPr>
          </a:p>
          <a:p>
            <a:pPr defTabSz="449263">
              <a:spcBef>
                <a:spcPts val="1125"/>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ja-JP" altLang="en-US" sz="1800" b="0">
              <a:solidFill>
                <a:srgbClr val="FFFFFF"/>
              </a:solidFill>
              <a:latin typeface="Times New Roman" pitchFamily="18" charset="0"/>
            </a:endParaRPr>
          </a:p>
        </p:txBody>
      </p:sp>
      <p:sp>
        <p:nvSpPr>
          <p:cNvPr id="216066" name="Rectangle 2"/>
          <p:cNvSpPr>
            <a:spLocks noGrp="1" noChangeArrowheads="1"/>
          </p:cNvSpPr>
          <p:nvPr>
            <p:ph type="title" idx="4294967295"/>
          </p:nvPr>
        </p:nvSpPr>
        <p:spPr bwMode="auto">
          <a:xfrm>
            <a:off x="4343400" y="549275"/>
            <a:ext cx="3500438" cy="328613"/>
          </a:xfrm>
        </p:spPr>
        <p:txBody>
          <a:bodyPr wrap="square" lIns="0" tIns="0" rIns="0" bIns="0" numCol="1" anchor="ctr" anchorCtr="0" compatLnSpc="1">
            <a:prstTxWarp prst="textNoShape">
              <a:avLst/>
            </a:prstTxWarp>
            <a:spAutoFit/>
          </a:bodyPr>
          <a:lstStyle/>
          <a:p>
            <a:pPr eaLnBrk="1" hangingPunct="1">
              <a:defRPr/>
            </a:pP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XLX</a:t>
            </a: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リフレクターとノード局</a:t>
            </a:r>
            <a:endPar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endParaRPr>
          </a:p>
        </p:txBody>
      </p:sp>
      <p:pic>
        <p:nvPicPr>
          <p:cNvPr id="23555" name="Picture 26"/>
          <p:cNvPicPr>
            <a:picLocks noChangeAspect="1" noChangeArrowheads="1"/>
          </p:cNvPicPr>
          <p:nvPr/>
        </p:nvPicPr>
        <p:blipFill>
          <a:blip r:embed="rId2"/>
          <a:srcRect/>
          <a:stretch>
            <a:fillRect/>
          </a:stretch>
        </p:blipFill>
        <p:spPr bwMode="auto">
          <a:xfrm>
            <a:off x="6815138" y="4186238"/>
            <a:ext cx="4270375" cy="2070100"/>
          </a:xfrm>
          <a:prstGeom prst="rect">
            <a:avLst/>
          </a:prstGeom>
          <a:noFill/>
          <a:ln w="9525">
            <a:noFill/>
            <a:miter lim="800000"/>
            <a:headEnd/>
            <a:tailEnd/>
          </a:ln>
        </p:spPr>
      </p:pic>
      <p:grpSp>
        <p:nvGrpSpPr>
          <p:cNvPr id="23556" name="Group 38"/>
          <p:cNvGrpSpPr>
            <a:grpSpLocks/>
          </p:cNvGrpSpPr>
          <p:nvPr/>
        </p:nvGrpSpPr>
        <p:grpSpPr bwMode="auto">
          <a:xfrm>
            <a:off x="981075" y="4340225"/>
            <a:ext cx="4672013" cy="1681163"/>
            <a:chOff x="628" y="2524"/>
            <a:chExt cx="2943" cy="1059"/>
          </a:xfrm>
        </p:grpSpPr>
        <p:grpSp>
          <p:nvGrpSpPr>
            <p:cNvPr id="23562" name="Group 37"/>
            <p:cNvGrpSpPr>
              <a:grpSpLocks/>
            </p:cNvGrpSpPr>
            <p:nvPr/>
          </p:nvGrpSpPr>
          <p:grpSpPr bwMode="auto">
            <a:xfrm>
              <a:off x="1729" y="2892"/>
              <a:ext cx="1842" cy="651"/>
              <a:chOff x="1729" y="2892"/>
              <a:chExt cx="1842" cy="651"/>
            </a:xfrm>
          </p:grpSpPr>
          <p:sp>
            <p:nvSpPr>
              <p:cNvPr id="23569" name="Text Box 20"/>
              <p:cNvSpPr txBox="1">
                <a:spLocks noChangeArrowheads="1"/>
              </p:cNvSpPr>
              <p:nvPr/>
            </p:nvSpPr>
            <p:spPr bwMode="auto">
              <a:xfrm>
                <a:off x="1729" y="3090"/>
                <a:ext cx="901" cy="281"/>
              </a:xfrm>
              <a:prstGeom prst="rect">
                <a:avLst/>
              </a:prstGeom>
              <a:solidFill>
                <a:srgbClr val="FFFF00"/>
              </a:solidFill>
              <a:ln w="6480" cap="sq">
                <a:solidFill>
                  <a:srgbClr val="000000"/>
                </a:solidFill>
                <a:miter lim="800000"/>
                <a:headEnd/>
                <a:tailEnd/>
              </a:ln>
            </p:spPr>
            <p:txBody>
              <a:bodyPr lIns="36000" tIns="36000" rIns="36000" bIns="36000" anchor="ctr">
                <a:spAutoFit/>
              </a:bodyPr>
              <a:lstStyle/>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ja-JP" sz="1200">
                    <a:latin typeface="Century" pitchFamily="18" charset="0"/>
                    <a:ea typeface="ＭＳ 明朝" pitchFamily="17" charset="-128"/>
                  </a:rPr>
                  <a:t>Raspberry Pi</a:t>
                </a:r>
              </a:p>
              <a:p>
                <a:pPr algn="ctr" defTabSz="449263" eaLnBrk="0" hangingPunct="0">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ja-JP" altLang="en-US" sz="1200">
                    <a:latin typeface="Century" pitchFamily="18" charset="0"/>
                    <a:ea typeface="ＭＳ 明朝" pitchFamily="17" charset="-128"/>
                  </a:rPr>
                  <a:t>サウンドカード</a:t>
                </a:r>
                <a:r>
                  <a:rPr lang="ja-JP" altLang="en-US" sz="1200">
                    <a:solidFill>
                      <a:srgbClr val="FFFFFF"/>
                    </a:solidFill>
                    <a:latin typeface="Century" pitchFamily="18" charset="0"/>
                    <a:ea typeface="ＭＳ 明朝" pitchFamily="17" charset="-128"/>
                  </a:rPr>
                  <a:t> </a:t>
                </a:r>
              </a:p>
            </p:txBody>
          </p:sp>
          <p:pic>
            <p:nvPicPr>
              <p:cNvPr id="23570" name="Picture 21"/>
              <p:cNvPicPr>
                <a:picLocks noChangeAspect="1" noChangeArrowheads="1"/>
              </p:cNvPicPr>
              <p:nvPr/>
            </p:nvPicPr>
            <p:blipFill>
              <a:blip r:embed="rId3"/>
              <a:srcRect/>
              <a:stretch>
                <a:fillRect/>
              </a:stretch>
            </p:blipFill>
            <p:spPr bwMode="auto">
              <a:xfrm>
                <a:off x="1942" y="3416"/>
                <a:ext cx="902" cy="127"/>
              </a:xfrm>
              <a:prstGeom prst="rect">
                <a:avLst/>
              </a:prstGeom>
              <a:noFill/>
              <a:ln w="9525">
                <a:noFill/>
                <a:round/>
                <a:headEnd/>
                <a:tailEnd/>
              </a:ln>
            </p:spPr>
          </p:pic>
          <p:pic>
            <p:nvPicPr>
              <p:cNvPr id="23571" name="Picture 22"/>
              <p:cNvPicPr>
                <a:picLocks noChangeAspect="1" noChangeArrowheads="1"/>
              </p:cNvPicPr>
              <p:nvPr/>
            </p:nvPicPr>
            <p:blipFill>
              <a:blip r:embed="rId4"/>
              <a:srcRect/>
              <a:stretch>
                <a:fillRect/>
              </a:stretch>
            </p:blipFill>
            <p:spPr bwMode="auto">
              <a:xfrm>
                <a:off x="1999" y="2902"/>
                <a:ext cx="926" cy="124"/>
              </a:xfrm>
              <a:prstGeom prst="rect">
                <a:avLst/>
              </a:prstGeom>
              <a:noFill/>
              <a:ln w="9525">
                <a:noFill/>
                <a:round/>
                <a:headEnd/>
                <a:tailEnd/>
              </a:ln>
            </p:spPr>
          </p:pic>
          <p:grpSp>
            <p:nvGrpSpPr>
              <p:cNvPr id="23572" name="Group 30"/>
              <p:cNvGrpSpPr>
                <a:grpSpLocks/>
              </p:cNvGrpSpPr>
              <p:nvPr/>
            </p:nvGrpSpPr>
            <p:grpSpPr bwMode="auto">
              <a:xfrm>
                <a:off x="2634" y="2892"/>
                <a:ext cx="937" cy="548"/>
                <a:chOff x="2664" y="2886"/>
                <a:chExt cx="937" cy="548"/>
              </a:xfrm>
            </p:grpSpPr>
            <p:sp>
              <p:nvSpPr>
                <p:cNvPr id="23573" name="Text Box 19"/>
                <p:cNvSpPr txBox="1">
                  <a:spLocks noChangeArrowheads="1"/>
                </p:cNvSpPr>
                <p:nvPr/>
              </p:nvSpPr>
              <p:spPr bwMode="auto">
                <a:xfrm>
                  <a:off x="2664" y="3136"/>
                  <a:ext cx="355" cy="165"/>
                </a:xfrm>
                <a:prstGeom prst="rect">
                  <a:avLst/>
                </a:prstGeom>
                <a:solidFill>
                  <a:srgbClr val="FF99CC"/>
                </a:solidFill>
                <a:ln w="6480" cap="sq">
                  <a:solidFill>
                    <a:srgbClr val="000000"/>
                  </a:solidFill>
                  <a:miter lim="800000"/>
                  <a:headEnd/>
                  <a:tailEnd/>
                </a:ln>
              </p:spPr>
              <p:txBody>
                <a:bodyPr wrap="none" lIns="36000" tIns="36000" rIns="36000" bIns="36000" anchor="ctr">
                  <a:spAutoFit/>
                </a:bodyPr>
                <a:lstStyle/>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ja-JP" sz="1200">
                      <a:latin typeface="Century" pitchFamily="18" charset="0"/>
                      <a:ea typeface="ＭＳ 明朝" pitchFamily="17" charset="-128"/>
                    </a:rPr>
                    <a:t>ID-880</a:t>
                  </a:r>
                </a:p>
              </p:txBody>
            </p:sp>
            <p:pic>
              <p:nvPicPr>
                <p:cNvPr id="23574" name="Picture 23"/>
                <p:cNvPicPr>
                  <a:picLocks noChangeAspect="1" noChangeArrowheads="1"/>
                </p:cNvPicPr>
                <p:nvPr/>
              </p:nvPicPr>
              <p:blipFill>
                <a:blip r:embed="rId5"/>
                <a:srcRect/>
                <a:stretch>
                  <a:fillRect/>
                </a:stretch>
              </p:blipFill>
              <p:spPr bwMode="auto">
                <a:xfrm>
                  <a:off x="3023" y="2886"/>
                  <a:ext cx="578" cy="548"/>
                </a:xfrm>
                <a:prstGeom prst="rect">
                  <a:avLst/>
                </a:prstGeom>
                <a:noFill/>
                <a:ln w="9525">
                  <a:noFill/>
                  <a:round/>
                  <a:headEnd/>
                  <a:tailEnd/>
                </a:ln>
              </p:spPr>
            </p:pic>
          </p:grpSp>
        </p:grpSp>
        <p:grpSp>
          <p:nvGrpSpPr>
            <p:cNvPr id="23563" name="Group 36"/>
            <p:cNvGrpSpPr>
              <a:grpSpLocks/>
            </p:cNvGrpSpPr>
            <p:nvPr/>
          </p:nvGrpSpPr>
          <p:grpSpPr bwMode="auto">
            <a:xfrm>
              <a:off x="628" y="2524"/>
              <a:ext cx="1065" cy="1059"/>
              <a:chOff x="628" y="2524"/>
              <a:chExt cx="1065" cy="1059"/>
            </a:xfrm>
          </p:grpSpPr>
          <p:pic>
            <p:nvPicPr>
              <p:cNvPr id="23564" name="Picture 24"/>
              <p:cNvPicPr>
                <a:picLocks noChangeAspect="1" noChangeArrowheads="1"/>
              </p:cNvPicPr>
              <p:nvPr/>
            </p:nvPicPr>
            <p:blipFill>
              <a:blip r:embed="rId6"/>
              <a:srcRect/>
              <a:stretch>
                <a:fillRect/>
              </a:stretch>
            </p:blipFill>
            <p:spPr bwMode="auto">
              <a:xfrm>
                <a:off x="1129" y="3049"/>
                <a:ext cx="564" cy="259"/>
              </a:xfrm>
              <a:prstGeom prst="rect">
                <a:avLst/>
              </a:prstGeom>
              <a:noFill/>
              <a:ln w="9525">
                <a:noFill/>
                <a:round/>
                <a:headEnd/>
                <a:tailEnd/>
              </a:ln>
            </p:spPr>
          </p:pic>
          <p:sp>
            <p:nvSpPr>
              <p:cNvPr id="23565" name="Text Box 25"/>
              <p:cNvSpPr txBox="1">
                <a:spLocks noChangeArrowheads="1"/>
              </p:cNvSpPr>
              <p:nvPr/>
            </p:nvSpPr>
            <p:spPr bwMode="auto">
              <a:xfrm>
                <a:off x="789" y="2524"/>
                <a:ext cx="726" cy="280"/>
              </a:xfrm>
              <a:prstGeom prst="rect">
                <a:avLst/>
              </a:prstGeom>
              <a:solidFill>
                <a:srgbClr val="00CC99"/>
              </a:solidFill>
              <a:ln w="6480" cap="sq">
                <a:solidFill>
                  <a:srgbClr val="000000"/>
                </a:solidFill>
                <a:miter lim="800000"/>
                <a:headEnd/>
                <a:tailEnd/>
              </a:ln>
            </p:spPr>
            <p:txBody>
              <a:bodyPr wrap="none" lIns="36000" tIns="36000" rIns="36000" bIns="36000" anchor="ctr">
                <a:spAutoFit/>
              </a:bodyPr>
              <a:lstStyle/>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ja-JP" sz="1200">
                    <a:latin typeface="Times New Roman" pitchFamily="18" charset="0"/>
                  </a:rPr>
                  <a:t>XRF, REF, DCS</a:t>
                </a:r>
              </a:p>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ja-JP" altLang="en-US" sz="1200">
                    <a:latin typeface="Times New Roman" pitchFamily="18" charset="0"/>
                  </a:rPr>
                  <a:t>リフレクター</a:t>
                </a:r>
              </a:p>
            </p:txBody>
          </p:sp>
          <p:pic>
            <p:nvPicPr>
              <p:cNvPr id="23566" name="Picture 26"/>
              <p:cNvPicPr>
                <a:picLocks noChangeAspect="1" noChangeArrowheads="1"/>
              </p:cNvPicPr>
              <p:nvPr/>
            </p:nvPicPr>
            <p:blipFill>
              <a:blip r:embed="rId7"/>
              <a:srcRect/>
              <a:stretch>
                <a:fillRect/>
              </a:stretch>
            </p:blipFill>
            <p:spPr bwMode="auto">
              <a:xfrm>
                <a:off x="848" y="2810"/>
                <a:ext cx="156" cy="258"/>
              </a:xfrm>
              <a:prstGeom prst="rect">
                <a:avLst/>
              </a:prstGeom>
              <a:noFill/>
              <a:ln w="9525">
                <a:noFill/>
                <a:round/>
                <a:headEnd/>
                <a:tailEnd/>
              </a:ln>
            </p:spPr>
          </p:pic>
          <p:sp>
            <p:nvSpPr>
              <p:cNvPr id="23567" name="Text Box 28"/>
              <p:cNvSpPr txBox="1">
                <a:spLocks noChangeArrowheads="1"/>
              </p:cNvSpPr>
              <p:nvPr/>
            </p:nvSpPr>
            <p:spPr bwMode="auto">
              <a:xfrm>
                <a:off x="628" y="3468"/>
                <a:ext cx="752" cy="115"/>
              </a:xfrm>
              <a:prstGeom prst="rect">
                <a:avLst/>
              </a:prstGeom>
              <a:noFill/>
              <a:ln w="9525">
                <a:noFill/>
                <a:round/>
                <a:headEnd/>
                <a:tailEnd/>
              </a:ln>
            </p:spPr>
            <p:txBody>
              <a:bodyPr lIns="0" tIns="0" rIns="0" bIns="0" anchor="ctr">
                <a:spAutoFit/>
              </a:bodyPr>
              <a:lstStyle/>
              <a:p>
                <a:pPr defTabSz="449263">
                  <a:spcBef>
                    <a:spcPts val="75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ja-JP" altLang="en-US" sz="1200">
                    <a:latin typeface="Times New Roman" pitchFamily="18" charset="0"/>
                  </a:rPr>
                  <a:t>インターネット</a:t>
                </a:r>
              </a:p>
            </p:txBody>
          </p:sp>
          <p:pic>
            <p:nvPicPr>
              <p:cNvPr id="23568" name="Picture 27"/>
              <p:cNvPicPr>
                <a:picLocks noChangeAspect="1" noChangeArrowheads="1"/>
              </p:cNvPicPr>
              <p:nvPr/>
            </p:nvPicPr>
            <p:blipFill>
              <a:blip r:embed="rId8"/>
              <a:srcRect/>
              <a:stretch>
                <a:fillRect/>
              </a:stretch>
            </p:blipFill>
            <p:spPr bwMode="auto">
              <a:xfrm>
                <a:off x="715" y="3040"/>
                <a:ext cx="419" cy="365"/>
              </a:xfrm>
              <a:prstGeom prst="rect">
                <a:avLst/>
              </a:prstGeom>
              <a:noFill/>
              <a:ln w="9525">
                <a:noFill/>
                <a:round/>
                <a:headEnd/>
                <a:tailEnd/>
              </a:ln>
            </p:spPr>
          </p:pic>
        </p:grpSp>
      </p:grpSp>
      <p:pic>
        <p:nvPicPr>
          <p:cNvPr id="23557" name="Picture 31">
            <a:hlinkClick r:id="rId9" action="ppaction://hlinksldjump"/>
          </p:cNvPr>
          <p:cNvPicPr>
            <a:picLocks noChangeAspect="1" noChangeArrowheads="1"/>
          </p:cNvPicPr>
          <p:nvPr/>
        </p:nvPicPr>
        <p:blipFill>
          <a:blip r:embed="rId10"/>
          <a:srcRect/>
          <a:stretch>
            <a:fillRect/>
          </a:stretch>
        </p:blipFill>
        <p:spPr bwMode="auto">
          <a:xfrm>
            <a:off x="10702925" y="260350"/>
            <a:ext cx="935038" cy="431800"/>
          </a:xfrm>
          <a:prstGeom prst="rect">
            <a:avLst/>
          </a:prstGeom>
          <a:noFill/>
          <a:ln w="9525">
            <a:noFill/>
            <a:round/>
            <a:headEnd/>
            <a:tailEnd/>
          </a:ln>
        </p:spPr>
      </p:pic>
      <p:sp>
        <p:nvSpPr>
          <p:cNvPr id="23558" name="Rectangle 32"/>
          <p:cNvSpPr>
            <a:spLocks noChangeArrowheads="1"/>
          </p:cNvSpPr>
          <p:nvPr/>
        </p:nvSpPr>
        <p:spPr bwMode="auto">
          <a:xfrm>
            <a:off x="2389188" y="1395413"/>
            <a:ext cx="1651000" cy="304800"/>
          </a:xfrm>
          <a:prstGeom prst="rect">
            <a:avLst/>
          </a:prstGeom>
          <a:noFill/>
          <a:ln w="9525">
            <a:noFill/>
            <a:miter lim="800000"/>
            <a:headEnd/>
            <a:tailEnd/>
          </a:ln>
        </p:spPr>
        <p:txBody>
          <a:bodyPr wrap="none" lIns="0" tIns="0" rIns="0" bIns="0">
            <a:spAutoFit/>
          </a:bodyPr>
          <a:lstStyle/>
          <a:p>
            <a:r>
              <a:rPr lang="en-US" altLang="ja-JP" sz="2000">
                <a:solidFill>
                  <a:schemeClr val="tx1"/>
                </a:solidFill>
              </a:rPr>
              <a:t>XLXreflectors</a:t>
            </a:r>
            <a:endParaRPr lang="ja-JP" altLang="en-US" sz="2000">
              <a:solidFill>
                <a:schemeClr val="tx1"/>
              </a:solidFill>
            </a:endParaRPr>
          </a:p>
        </p:txBody>
      </p:sp>
      <p:sp>
        <p:nvSpPr>
          <p:cNvPr id="23559" name="Rectangle 33"/>
          <p:cNvSpPr>
            <a:spLocks noChangeArrowheads="1"/>
          </p:cNvSpPr>
          <p:nvPr/>
        </p:nvSpPr>
        <p:spPr bwMode="auto">
          <a:xfrm>
            <a:off x="8491538" y="1425575"/>
            <a:ext cx="944562" cy="274638"/>
          </a:xfrm>
          <a:prstGeom prst="rect">
            <a:avLst/>
          </a:prstGeom>
          <a:noFill/>
          <a:ln w="9525">
            <a:noFill/>
            <a:miter lim="800000"/>
            <a:headEnd/>
            <a:tailEnd/>
          </a:ln>
        </p:spPr>
        <p:txBody>
          <a:bodyPr wrap="none" lIns="0" tIns="0" rIns="0" bIns="0">
            <a:spAutoFit/>
          </a:bodyPr>
          <a:lstStyle/>
          <a:p>
            <a:pPr>
              <a:lnSpc>
                <a:spcPct val="90000"/>
              </a:lnSpc>
              <a:spcBef>
                <a:spcPts val="1800"/>
              </a:spcBef>
              <a:buClr>
                <a:schemeClr val="accent1"/>
              </a:buClr>
              <a:buSzPct val="100000"/>
              <a:buFont typeface="Arial" charset="0"/>
              <a:buNone/>
            </a:pPr>
            <a:r>
              <a:rPr lang="en-US" altLang="ja-JP" sz="2000">
                <a:solidFill>
                  <a:schemeClr val="tx1"/>
                </a:solidFill>
              </a:rPr>
              <a:t>Wires-X</a:t>
            </a:r>
            <a:endParaRPr lang="ja-JP" altLang="en-US" sz="2000">
              <a:solidFill>
                <a:schemeClr val="tx1"/>
              </a:solidFill>
            </a:endParaRPr>
          </a:p>
        </p:txBody>
      </p:sp>
      <p:sp>
        <p:nvSpPr>
          <p:cNvPr id="23560" name="Rectangle 35"/>
          <p:cNvSpPr>
            <a:spLocks noChangeArrowheads="1"/>
          </p:cNvSpPr>
          <p:nvPr/>
        </p:nvSpPr>
        <p:spPr bwMode="auto">
          <a:xfrm>
            <a:off x="6454775" y="2157413"/>
            <a:ext cx="5040313" cy="1485900"/>
          </a:xfrm>
          <a:prstGeom prst="rect">
            <a:avLst/>
          </a:prstGeom>
          <a:noFill/>
          <a:ln w="9525">
            <a:noFill/>
            <a:miter lim="800000"/>
            <a:headEnd/>
            <a:tailEnd/>
          </a:ln>
        </p:spPr>
        <p:txBody>
          <a:bodyPr lIns="0" tIns="0" rIns="0" bIns="0">
            <a:spAutoFit/>
          </a:bodyPr>
          <a:lstStyle/>
          <a:p>
            <a:pPr eaLnBrk="0" hangingPunct="0">
              <a:lnSpc>
                <a:spcPct val="90000"/>
              </a:lnSpc>
              <a:spcBef>
                <a:spcPts val="1800"/>
              </a:spcBef>
              <a:buClr>
                <a:schemeClr val="accent1"/>
              </a:buClr>
              <a:buSzPct val="100000"/>
              <a:buFont typeface="Arial" charset="0"/>
              <a:buNone/>
            </a:pPr>
            <a:r>
              <a:rPr lang="en-US" altLang="ja-JP" sz="1800">
                <a:solidFill>
                  <a:schemeClr val="tx1"/>
                </a:solidFill>
              </a:rPr>
              <a:t>WIRES-X</a:t>
            </a:r>
            <a:r>
              <a:rPr lang="ja-JP" altLang="en-US" sz="1800">
                <a:solidFill>
                  <a:schemeClr val="tx1"/>
                </a:solidFill>
              </a:rPr>
              <a:t>ノード局とは、パソコンと</a:t>
            </a:r>
            <a:r>
              <a:rPr lang="en-US" altLang="ja-JP" sz="1800">
                <a:solidFill>
                  <a:schemeClr val="tx1"/>
                </a:solidFill>
              </a:rPr>
              <a:t>WIRES-X</a:t>
            </a:r>
            <a:r>
              <a:rPr lang="ja-JP" altLang="en-US" sz="1800">
                <a:solidFill>
                  <a:schemeClr val="tx1"/>
                </a:solidFill>
              </a:rPr>
              <a:t>接続キット</a:t>
            </a:r>
            <a:r>
              <a:rPr lang="en-US" altLang="ja-JP" sz="1800">
                <a:solidFill>
                  <a:schemeClr val="tx1"/>
                </a:solidFill>
              </a:rPr>
              <a:t>HRI-200</a:t>
            </a:r>
            <a:r>
              <a:rPr lang="ja-JP" altLang="en-US" sz="1800">
                <a:solidFill>
                  <a:schemeClr val="tx1"/>
                </a:solidFill>
              </a:rPr>
              <a:t>、無線機によって構成される</a:t>
            </a:r>
            <a:r>
              <a:rPr lang="en-US" altLang="ja-JP" sz="1800">
                <a:solidFill>
                  <a:schemeClr val="tx1"/>
                </a:solidFill>
              </a:rPr>
              <a:t>,</a:t>
            </a:r>
            <a:r>
              <a:rPr lang="ja-JP" altLang="en-US" sz="1800">
                <a:solidFill>
                  <a:schemeClr val="tx1"/>
                </a:solidFill>
              </a:rPr>
              <a:t>アマチュア無線の無線信号とインターネットを相互に接続する</a:t>
            </a:r>
            <a:r>
              <a:rPr lang="en-US" altLang="ja-JP" sz="1800">
                <a:solidFill>
                  <a:schemeClr val="tx1"/>
                </a:solidFill>
              </a:rPr>
              <a:t>WIRES-X</a:t>
            </a:r>
            <a:r>
              <a:rPr lang="ja-JP" altLang="en-US" sz="1800">
                <a:solidFill>
                  <a:schemeClr val="tx1"/>
                </a:solidFill>
              </a:rPr>
              <a:t>のアクセスポイントとなる中継局で構築は全てメーカーに依存。</a:t>
            </a:r>
            <a:r>
              <a:rPr lang="en-US" altLang="ja-JP" sz="1600" b="0">
                <a:solidFill>
                  <a:schemeClr val="tx1"/>
                </a:solidFill>
                <a:hlinkClick r:id="rId11"/>
              </a:rPr>
              <a:t>https://www.yaesu.com/jp/wires-x/index.php</a:t>
            </a:r>
            <a:r>
              <a:rPr lang="ja-JP" altLang="en-US" sz="1800" b="0">
                <a:solidFill>
                  <a:schemeClr val="tx1"/>
                </a:solidFill>
              </a:rPr>
              <a:t>　</a:t>
            </a:r>
          </a:p>
        </p:txBody>
      </p:sp>
      <p:sp>
        <p:nvSpPr>
          <p:cNvPr id="23561" name="Rectangle 36"/>
          <p:cNvSpPr>
            <a:spLocks noChangeArrowheads="1"/>
          </p:cNvSpPr>
          <p:nvPr/>
        </p:nvSpPr>
        <p:spPr bwMode="auto">
          <a:xfrm>
            <a:off x="674688" y="2119313"/>
            <a:ext cx="5040312" cy="1485900"/>
          </a:xfrm>
          <a:prstGeom prst="rect">
            <a:avLst/>
          </a:prstGeom>
          <a:noFill/>
          <a:ln w="9525">
            <a:noFill/>
            <a:miter lim="800000"/>
            <a:headEnd/>
            <a:tailEnd/>
          </a:ln>
        </p:spPr>
        <p:txBody>
          <a:bodyPr lIns="0" tIns="0" rIns="0" bIns="0">
            <a:spAutoFit/>
          </a:bodyPr>
          <a:lstStyle/>
          <a:p>
            <a:pPr eaLnBrk="0" hangingPunct="0">
              <a:lnSpc>
                <a:spcPct val="90000"/>
              </a:lnSpc>
              <a:spcBef>
                <a:spcPts val="1800"/>
              </a:spcBef>
              <a:buClr>
                <a:schemeClr val="accent1"/>
              </a:buClr>
              <a:buSzPct val="100000"/>
              <a:buFont typeface="Arial" charset="0"/>
              <a:buNone/>
            </a:pPr>
            <a:r>
              <a:rPr lang="en-US" altLang="ja-JP" sz="1800">
                <a:solidFill>
                  <a:schemeClr val="tx1"/>
                </a:solidFill>
              </a:rPr>
              <a:t>XLXreflector</a:t>
            </a:r>
            <a:r>
              <a:rPr lang="ja-JP" altLang="en-US" sz="1800">
                <a:solidFill>
                  <a:schemeClr val="tx1"/>
                </a:solidFill>
              </a:rPr>
              <a:t>ノード局は既存の９６００ボーデータ通信端子を備えたトランシーバと</a:t>
            </a:r>
            <a:r>
              <a:rPr lang="en-US" altLang="ja-JP" sz="1800">
                <a:solidFill>
                  <a:schemeClr val="tx1"/>
                </a:solidFill>
              </a:rPr>
              <a:t>Raspberry Pi</a:t>
            </a:r>
            <a:r>
              <a:rPr lang="ja-JP" altLang="en-US" sz="1800">
                <a:solidFill>
                  <a:schemeClr val="tx1"/>
                </a:solidFill>
              </a:rPr>
              <a:t>と</a:t>
            </a:r>
            <a:r>
              <a:rPr lang="en-US" altLang="ja-JP" sz="1800">
                <a:solidFill>
                  <a:schemeClr val="tx1"/>
                </a:solidFill>
              </a:rPr>
              <a:t>USB</a:t>
            </a:r>
            <a:r>
              <a:rPr lang="ja-JP" altLang="en-US" sz="1800">
                <a:solidFill>
                  <a:schemeClr val="tx1"/>
                </a:solidFill>
              </a:rPr>
              <a:t>サウンドカードで構成する付属装置をインターネットを介してリフレクタに接続して市販の</a:t>
            </a:r>
            <a:r>
              <a:rPr lang="en-US" altLang="ja-JP" sz="1800">
                <a:solidFill>
                  <a:schemeClr val="tx1"/>
                </a:solidFill>
              </a:rPr>
              <a:t>D-Star</a:t>
            </a:r>
            <a:r>
              <a:rPr lang="ja-JP" altLang="en-US" sz="1800">
                <a:solidFill>
                  <a:schemeClr val="tx1"/>
                </a:solidFill>
              </a:rPr>
              <a:t>無線機のアクセスポイントになる中継局で全て自作で構築できる。</a:t>
            </a:r>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idx="4294967295"/>
          </p:nvPr>
        </p:nvSpPr>
        <p:spPr bwMode="auto">
          <a:xfrm>
            <a:off x="4137025" y="476250"/>
            <a:ext cx="3914775" cy="328613"/>
          </a:xfrm>
        </p:spPr>
        <p:txBody>
          <a:bodyPr wrap="square" lIns="0" tIns="0" rIns="0" bIns="0" numCol="1" anchor="ctr" anchorCtr="0" compatLnSpc="1">
            <a:prstTxWarp prst="textNoShape">
              <a:avLst/>
            </a:prstTxWarp>
            <a:spAutoFit/>
          </a:bodyPr>
          <a:lstStyle/>
          <a:p>
            <a:pPr eaLnBrk="1" hangingPunct="1">
              <a:defRPr/>
            </a:pP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XLX</a:t>
            </a: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リフレクターを開設しよう</a:t>
            </a:r>
            <a:endPar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endParaRPr>
          </a:p>
        </p:txBody>
      </p:sp>
      <p:sp>
        <p:nvSpPr>
          <p:cNvPr id="24578" name="Rectangle 8"/>
          <p:cNvSpPr>
            <a:spLocks noChangeArrowheads="1"/>
          </p:cNvSpPr>
          <p:nvPr/>
        </p:nvSpPr>
        <p:spPr bwMode="auto">
          <a:xfrm>
            <a:off x="2255838" y="4005263"/>
            <a:ext cx="8831262" cy="1944687"/>
          </a:xfrm>
          <a:prstGeom prst="rect">
            <a:avLst/>
          </a:prstGeom>
          <a:noFill/>
          <a:ln w="9525">
            <a:noFill/>
            <a:miter lim="800000"/>
            <a:headEnd/>
            <a:tailEnd/>
          </a:ln>
        </p:spPr>
        <p:txBody>
          <a:bodyPr/>
          <a:lstStyle/>
          <a:p>
            <a:pPr marL="342900" indent="-342900">
              <a:spcBef>
                <a:spcPct val="20000"/>
              </a:spcBef>
              <a:buClr>
                <a:schemeClr val="tx2"/>
              </a:buClr>
              <a:buFontTx/>
              <a:buChar char="•"/>
            </a:pPr>
            <a:endParaRPr kumimoji="1" lang="ja-JP" altLang="en-US" sz="3200">
              <a:solidFill>
                <a:schemeClr val="tx2"/>
              </a:solidFill>
            </a:endParaRPr>
          </a:p>
        </p:txBody>
      </p:sp>
      <p:sp>
        <p:nvSpPr>
          <p:cNvPr id="2" name="Rectangle 2"/>
          <p:cNvSpPr>
            <a:spLocks noChangeArrowheads="1"/>
          </p:cNvSpPr>
          <p:nvPr/>
        </p:nvSpPr>
        <p:spPr bwMode="auto">
          <a:xfrm>
            <a:off x="2268538" y="2098675"/>
            <a:ext cx="7700962" cy="1524000"/>
          </a:xfrm>
          <a:prstGeom prst="rect">
            <a:avLst/>
          </a:prstGeom>
          <a:noFill/>
          <a:ln w="9525">
            <a:noFill/>
            <a:miter lim="800000"/>
            <a:headEnd/>
            <a:tailEnd/>
          </a:ln>
        </p:spPr>
        <p:txBody>
          <a:bodyPr wrap="none" lIns="0" tIns="0" rIns="0" bIns="0" anchor="ctr">
            <a:spAutoFit/>
          </a:bodyPr>
          <a:lstStyle/>
          <a:p>
            <a:pPr>
              <a:defRPr/>
            </a:pPr>
            <a:r>
              <a:rPr kumimoji="1" lang="ja-JP" altLang="en-US" sz="20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 </a:t>
            </a:r>
            <a:r>
              <a:rPr kumimoji="1" lang="en-US" altLang="ja-JP" sz="2000">
                <a:solidFill>
                  <a:schemeClr val="tx1"/>
                </a:solidFill>
                <a:effectLst>
                  <a:outerShdw blurRad="38100" dist="38100" dir="2700000" algn="tl">
                    <a:srgbClr val="001027"/>
                  </a:outerShdw>
                </a:effectLst>
                <a:latin typeface="ＭＳ Ｐゴシック" charset="-128"/>
              </a:rPr>
              <a:t>Raspberry Pi</a:t>
            </a:r>
            <a:r>
              <a:rPr kumimoji="1" lang="ja-JP" altLang="en-US" sz="2000">
                <a:solidFill>
                  <a:schemeClr val="tx1"/>
                </a:solidFill>
                <a:effectLst>
                  <a:outerShdw blurRad="38100" dist="38100" dir="2700000" algn="tl">
                    <a:srgbClr val="001027"/>
                  </a:outerShdw>
                </a:effectLst>
                <a:latin typeface="ＭＳ Ｐゴシック" charset="-128"/>
              </a:rPr>
              <a:t>　か　</a:t>
            </a:r>
            <a:r>
              <a:rPr kumimoji="1" lang="en-US" altLang="ja-JP" sz="2000">
                <a:solidFill>
                  <a:schemeClr val="tx1"/>
                </a:solidFill>
                <a:effectLst>
                  <a:outerShdw blurRad="38100" dist="38100" dir="2700000" algn="tl">
                    <a:srgbClr val="001027"/>
                  </a:outerShdw>
                </a:effectLst>
                <a:latin typeface="ＭＳ Ｐゴシック" charset="-128"/>
              </a:rPr>
              <a:t>Linux</a:t>
            </a:r>
            <a:r>
              <a:rPr kumimoji="1" lang="ja-JP" altLang="en-US" sz="2000">
                <a:solidFill>
                  <a:schemeClr val="tx1"/>
                </a:solidFill>
                <a:effectLst>
                  <a:outerShdw blurRad="38100" dist="38100" dir="2700000" algn="tl">
                    <a:srgbClr val="001027"/>
                  </a:outerShdw>
                </a:effectLst>
                <a:latin typeface="ＭＳ Ｐゴシック" charset="-128"/>
              </a:rPr>
              <a:t>パソコンで自宅に設置または</a:t>
            </a:r>
            <a:r>
              <a:rPr kumimoji="1" lang="en-US" altLang="ja-JP" sz="2000">
                <a:solidFill>
                  <a:schemeClr val="tx1"/>
                </a:solidFill>
                <a:effectLst>
                  <a:outerShdw blurRad="38100" dist="38100" dir="2700000" algn="tl">
                    <a:srgbClr val="001027"/>
                  </a:outerShdw>
                </a:effectLst>
                <a:latin typeface="ＭＳ Ｐゴシック" charset="-128"/>
              </a:rPr>
              <a:t>VPS</a:t>
            </a:r>
            <a:r>
              <a:rPr kumimoji="1" lang="ja-JP" altLang="en-US" sz="2000">
                <a:solidFill>
                  <a:schemeClr val="tx1"/>
                </a:solidFill>
                <a:effectLst>
                  <a:outerShdw blurRad="38100" dist="38100" dir="2700000" algn="tl">
                    <a:srgbClr val="001027"/>
                  </a:outerShdw>
                </a:effectLst>
                <a:latin typeface="ＭＳ Ｐゴシック" charset="-128"/>
              </a:rPr>
              <a:t>に設置する。</a:t>
            </a:r>
          </a:p>
          <a:p>
            <a:pPr>
              <a:defRPr/>
            </a:pPr>
            <a:endParaRPr kumimoji="1" lang="ja-JP" altLang="en-US" sz="2000">
              <a:solidFill>
                <a:srgbClr val="FF9900"/>
              </a:solidFill>
              <a:effectLst>
                <a:outerShdw blurRad="38100" dist="38100" dir="2700000" algn="tl">
                  <a:srgbClr val="FFFFFF"/>
                </a:outerShdw>
              </a:effectLst>
              <a:latin typeface="ＭＳ Ｐ明朝" pitchFamily="18" charset="-128"/>
              <a:ea typeface="ＭＳ Ｐ明朝" pitchFamily="18" charset="-128"/>
            </a:endParaRPr>
          </a:p>
          <a:p>
            <a:pPr>
              <a:defRPr/>
            </a:pPr>
            <a:r>
              <a:rPr kumimoji="1" lang="ja-JP" altLang="en-US" sz="2000">
                <a:solidFill>
                  <a:schemeClr val="tx1"/>
                </a:solidFill>
                <a:latin typeface="ＭＳ Ｐゴシック" charset="-128"/>
              </a:rPr>
              <a:t>・</a:t>
            </a:r>
            <a:r>
              <a:rPr kumimoji="1" lang="ja-JP" altLang="en-US" sz="2000">
                <a:solidFill>
                  <a:srgbClr val="FF9900"/>
                </a:solidFill>
                <a:latin typeface="ＭＳ Ｐゴシック" charset="-128"/>
              </a:rPr>
              <a:t>　</a:t>
            </a:r>
            <a:r>
              <a:rPr kumimoji="1" lang="ja-JP" altLang="en-US" sz="2000">
                <a:solidFill>
                  <a:srgbClr val="FF9900"/>
                </a:solidFill>
              </a:rPr>
              <a:t>詳細参考資料　</a:t>
            </a:r>
            <a:r>
              <a:rPr kumimoji="1" lang="en-US" altLang="ja-JP" sz="2000">
                <a:solidFill>
                  <a:schemeClr val="tx1"/>
                </a:solidFill>
                <a:latin typeface="ＭＳ Ｐゴシック" charset="-128"/>
                <a:hlinkClick r:id="rId2"/>
              </a:rPr>
              <a:t>http://xlxreflector.jpn.ph/index.php?show=xlx_doc</a:t>
            </a:r>
            <a:r>
              <a:rPr kumimoji="1" lang="ja-JP" altLang="en-US" sz="2000">
                <a:solidFill>
                  <a:schemeClr val="tx1"/>
                </a:solidFill>
                <a:latin typeface="ＭＳ Ｐゴシック" charset="-128"/>
              </a:rPr>
              <a:t>　</a:t>
            </a:r>
            <a:endParaRPr kumimoji="1" lang="ja-JP" altLang="en-US" sz="2000">
              <a:solidFill>
                <a:srgbClr val="FF9900"/>
              </a:solidFill>
              <a:latin typeface="ＭＳ Ｐゴシック" charset="-128"/>
            </a:endParaRPr>
          </a:p>
          <a:p>
            <a:pPr>
              <a:defRPr/>
            </a:pPr>
            <a:endParaRPr kumimoji="1" lang="ja-JP" altLang="en-US" sz="2000">
              <a:solidFill>
                <a:srgbClr val="FF9900"/>
              </a:solidFill>
              <a:latin typeface="ＭＳ Ｐゴシック" charset="-128"/>
            </a:endParaRPr>
          </a:p>
          <a:p>
            <a:pPr>
              <a:defRPr/>
            </a:pPr>
            <a:r>
              <a:rPr kumimoji="1" lang="ja-JP" altLang="en-US" sz="2000">
                <a:solidFill>
                  <a:schemeClr val="tx1"/>
                </a:solidFill>
                <a:latin typeface="ＭＳ Ｐゴシック" charset="-128"/>
              </a:rPr>
              <a:t>・　ソフトのインストールは次のように非常に簡単</a:t>
            </a:r>
            <a:r>
              <a:rPr kumimoji="1" lang="ja-JP" altLang="en-US" sz="1800">
                <a:solidFill>
                  <a:schemeClr val="tx2"/>
                </a:solidFill>
                <a:effectLst>
                  <a:outerShdw blurRad="38100" dist="38100" dir="2700000" algn="tl">
                    <a:srgbClr val="FFFFFF"/>
                  </a:outerShdw>
                </a:effectLst>
                <a:latin typeface="HGP創英角ﾎﾟｯﾌﾟ体" pitchFamily="50" charset="-128"/>
                <a:ea typeface="HGP創英角ﾎﾟｯﾌﾟ体" pitchFamily="50" charset="-128"/>
              </a:rPr>
              <a:t>　　</a:t>
            </a:r>
          </a:p>
        </p:txBody>
      </p:sp>
      <p:graphicFrame>
        <p:nvGraphicFramePr>
          <p:cNvPr id="46085" name="Group 5"/>
          <p:cNvGraphicFramePr>
            <a:graphicFrameLocks noGrp="1"/>
          </p:cNvGraphicFramePr>
          <p:nvPr/>
        </p:nvGraphicFramePr>
        <p:xfrm>
          <a:off x="1403350" y="3933825"/>
          <a:ext cx="9382125" cy="1943100"/>
        </p:xfrm>
        <a:graphic>
          <a:graphicData uri="http://schemas.openxmlformats.org/drawingml/2006/table">
            <a:tbl>
              <a:tblPr/>
              <a:tblGrid>
                <a:gridCol w="3522663"/>
                <a:gridCol w="5859462"/>
              </a:tblGrid>
              <a:tr h="1943100">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apt-get update</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apt-get upgrade</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apt-get install git git-core</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apt-get install apache2 php5</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apt-get install build-essential</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apt-get install g++-4.7 # git clone https://github.com/LX3JL/xlxd.git</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cd xlxd/src/</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make clean</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make</a:t>
                      </a:r>
                      <a:endParaRPr kumimoji="0" lang="en-US" altLang="ja-JP" sz="1200" b="0" i="0" u="none" strike="noStrike" cap="none" normalizeH="0" baseline="0" smtClean="0">
                        <a:ln>
                          <a:noFill/>
                        </a:ln>
                        <a:solidFill>
                          <a:srgbClr val="000000"/>
                        </a:solidFill>
                        <a:effectLst/>
                        <a:latin typeface="Times New Roman" pitchFamily="18" charset="0"/>
                        <a:ea typeface="ＭＳ 明朝" pitchFamily="17" charset="-128"/>
                        <a:cs typeface="Times New Roman" pitchFamily="18"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make install</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cp ~/xlxd/scripts/xlxd /etc/init.d/xlxd</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pico /etc/init.d/xlxd</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wget -O /xlxd/dmrid.dat http://xlxapi.rlx.lu/api/exportdmr.php</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update-rc.d xlxd defaults</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service xlxd start</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service xlxd stop</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cp -r ~/xlxd/dashboard /var/www/db</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chmod +r /var/log/messages </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en-US" altLang="ja-JP" sz="1200" b="0" i="0" u="none" strike="noStrike" cap="none" normalizeH="0" baseline="0" smtClean="0">
                          <a:ln>
                            <a:noFill/>
                          </a:ln>
                          <a:solidFill>
                            <a:srgbClr val="000000"/>
                          </a:solidFill>
                          <a:effectLst/>
                          <a:latin typeface="Century" pitchFamily="18" charset="0"/>
                          <a:ea typeface="ＭＳ 明朝" pitchFamily="17" charset="-128"/>
                          <a:cs typeface="Times New Roman" pitchFamily="18" charset="0"/>
                        </a:rPr>
                        <a:t># reboot</a:t>
                      </a:r>
                      <a:endParaRPr kumimoji="0" lang="en-US" altLang="ja-JP" sz="1200" b="0" i="0" u="none" strike="noStrike" cap="none" normalizeH="0" baseline="0" smtClean="0">
                        <a:ln>
                          <a:noFill/>
                        </a:ln>
                        <a:solidFill>
                          <a:srgbClr val="000000"/>
                        </a:solidFill>
                        <a:effectLst/>
                        <a:latin typeface="Times New Roman" pitchFamily="18" charset="0"/>
                        <a:ea typeface="ＭＳ 明朝" pitchFamily="17" charset="-128"/>
                        <a:cs typeface="Times New Roman" pitchFamily="18" charset="0"/>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tx1"/>
                    </a:solidFill>
                  </a:tcPr>
                </a:tc>
              </a:tr>
            </a:tbl>
          </a:graphicData>
        </a:graphic>
      </p:graphicFrame>
      <p:sp>
        <p:nvSpPr>
          <p:cNvPr id="31771" name="Rectangle 27"/>
          <p:cNvSpPr>
            <a:spLocks noChangeArrowheads="1"/>
          </p:cNvSpPr>
          <p:nvPr/>
        </p:nvSpPr>
        <p:spPr bwMode="auto">
          <a:xfrm>
            <a:off x="3359150" y="1341438"/>
            <a:ext cx="5472113" cy="274637"/>
          </a:xfrm>
          <a:prstGeom prst="rect">
            <a:avLst/>
          </a:prstGeom>
          <a:noFill/>
          <a:ln w="9525">
            <a:noFill/>
            <a:miter lim="800000"/>
            <a:headEnd/>
            <a:tailEnd/>
          </a:ln>
        </p:spPr>
        <p:txBody>
          <a:bodyPr wrap="none" lIns="0" tIns="0" rIns="0" bIns="0">
            <a:spAutoFit/>
          </a:bodyPr>
          <a:lstStyle/>
          <a:p>
            <a:pPr>
              <a:defRPr/>
            </a:pPr>
            <a:r>
              <a:rPr kumimoji="1" lang="ja-JP" altLang="en-US" sz="1800">
                <a:solidFill>
                  <a:schemeClr val="tx2"/>
                </a:solidFill>
                <a:effectLst>
                  <a:outerShdw blurRad="38100" dist="38100" dir="2700000" algn="tl">
                    <a:srgbClr val="FFFFFF"/>
                  </a:outerShdw>
                </a:effectLst>
                <a:latin typeface="Times New Roman" pitchFamily="18" charset="0"/>
                <a:ea typeface="HGP創英角ﾎﾟｯﾌﾟ体" pitchFamily="50" charset="-128"/>
              </a:rPr>
              <a:t>　</a:t>
            </a:r>
            <a:r>
              <a:rPr kumimoji="1" lang="ja-JP" altLang="en-US" sz="1800">
                <a:solidFill>
                  <a:srgbClr val="FF9900"/>
                </a:solidFill>
                <a:latin typeface="Times New Roman" pitchFamily="18" charset="0"/>
                <a:ea typeface="HGP創英角ﾎﾟｯﾌﾟ体" pitchFamily="50" charset="-128"/>
              </a:rPr>
              <a:t>開設希望者には我々が体験したノウハウを提供します。</a:t>
            </a:r>
          </a:p>
        </p:txBody>
      </p:sp>
      <p:pic>
        <p:nvPicPr>
          <p:cNvPr id="24589" name="Picture 15" descr="2"/>
          <p:cNvPicPr>
            <a:picLocks noChangeAspect="1" noChangeArrowheads="1"/>
          </p:cNvPicPr>
          <p:nvPr/>
        </p:nvPicPr>
        <p:blipFill>
          <a:blip r:embed="rId3"/>
          <a:srcRect/>
          <a:stretch>
            <a:fillRect/>
          </a:stretch>
        </p:blipFill>
        <p:spPr bwMode="auto">
          <a:xfrm>
            <a:off x="9407525" y="4076700"/>
            <a:ext cx="1165225" cy="1512888"/>
          </a:xfrm>
          <a:prstGeom prst="rect">
            <a:avLst/>
          </a:prstGeom>
          <a:noFill/>
          <a:ln w="9525">
            <a:noFill/>
            <a:miter lim="800000"/>
            <a:headEnd/>
            <a:tailEnd/>
          </a:ln>
        </p:spPr>
      </p:pic>
      <p:sp>
        <p:nvSpPr>
          <p:cNvPr id="24590" name="Rectangle 16"/>
          <p:cNvSpPr>
            <a:spLocks noChangeArrowheads="1"/>
          </p:cNvSpPr>
          <p:nvPr/>
        </p:nvSpPr>
        <p:spPr bwMode="auto">
          <a:xfrm>
            <a:off x="8888413" y="5543550"/>
            <a:ext cx="1825625" cy="274638"/>
          </a:xfrm>
          <a:prstGeom prst="rect">
            <a:avLst/>
          </a:prstGeom>
          <a:noFill/>
          <a:ln w="9525">
            <a:noFill/>
            <a:miter lim="800000"/>
            <a:headEnd/>
            <a:tailEnd/>
          </a:ln>
        </p:spPr>
        <p:txBody>
          <a:bodyPr wrap="none" anchor="ctr">
            <a:spAutoFit/>
          </a:bodyPr>
          <a:lstStyle/>
          <a:p>
            <a:r>
              <a:rPr kumimoji="1" lang="en-US" altLang="ja-JP" sz="1200">
                <a:latin typeface="Times New Roman" pitchFamily="18" charset="0"/>
              </a:rPr>
              <a:t>LX1IQ (Luc Engelmann)</a:t>
            </a:r>
          </a:p>
        </p:txBody>
      </p:sp>
      <p:pic>
        <p:nvPicPr>
          <p:cNvPr id="24591" name="Picture 31">
            <a:hlinkClick r:id="rId4" action="ppaction://hlinkfile"/>
          </p:cNvPr>
          <p:cNvPicPr>
            <a:picLocks noChangeAspect="1" noChangeArrowheads="1"/>
          </p:cNvPicPr>
          <p:nvPr/>
        </p:nvPicPr>
        <p:blipFill>
          <a:blip r:embed="rId5"/>
          <a:srcRect/>
          <a:stretch>
            <a:fillRect/>
          </a:stretch>
        </p:blipFill>
        <p:spPr bwMode="auto">
          <a:xfrm>
            <a:off x="10702925" y="260350"/>
            <a:ext cx="935038" cy="431800"/>
          </a:xfrm>
          <a:prstGeom prst="rect">
            <a:avLst/>
          </a:prstGeom>
          <a:noFill/>
          <a:ln w="9525">
            <a:noFill/>
            <a:round/>
            <a:headEnd/>
            <a:tailEnd/>
          </a:ln>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8" descr="sumaho3＿１"/>
          <p:cNvPicPr>
            <a:picLocks noChangeAspect="1" noChangeArrowheads="1"/>
          </p:cNvPicPr>
          <p:nvPr/>
        </p:nvPicPr>
        <p:blipFill>
          <a:blip r:embed="rId2"/>
          <a:srcRect/>
          <a:stretch>
            <a:fillRect/>
          </a:stretch>
        </p:blipFill>
        <p:spPr bwMode="auto">
          <a:xfrm>
            <a:off x="8108950" y="1125538"/>
            <a:ext cx="3170238" cy="2406650"/>
          </a:xfrm>
          <a:prstGeom prst="rect">
            <a:avLst/>
          </a:prstGeom>
          <a:noFill/>
          <a:ln w="9525">
            <a:noFill/>
            <a:miter lim="800000"/>
            <a:headEnd/>
            <a:tailEnd/>
          </a:ln>
        </p:spPr>
      </p:pic>
      <p:pic>
        <p:nvPicPr>
          <p:cNvPr id="25602" name="Picture 17" descr="david2"/>
          <p:cNvPicPr>
            <a:picLocks noChangeAspect="1" noChangeArrowheads="1"/>
          </p:cNvPicPr>
          <p:nvPr/>
        </p:nvPicPr>
        <p:blipFill>
          <a:blip r:embed="rId3"/>
          <a:srcRect/>
          <a:stretch>
            <a:fillRect/>
          </a:stretch>
        </p:blipFill>
        <p:spPr bwMode="auto">
          <a:xfrm>
            <a:off x="5229225" y="1125538"/>
            <a:ext cx="1728788" cy="1490662"/>
          </a:xfrm>
          <a:prstGeom prst="rect">
            <a:avLst/>
          </a:prstGeom>
          <a:noFill/>
          <a:ln w="9525">
            <a:noFill/>
            <a:miter lim="800000"/>
            <a:headEnd/>
            <a:tailEnd/>
          </a:ln>
        </p:spPr>
      </p:pic>
      <p:pic>
        <p:nvPicPr>
          <p:cNvPr id="25603" name="Picture 16" descr="dvmega2"/>
          <p:cNvPicPr>
            <a:picLocks noChangeAspect="1" noChangeArrowheads="1"/>
          </p:cNvPicPr>
          <p:nvPr/>
        </p:nvPicPr>
        <p:blipFill>
          <a:blip r:embed="rId4"/>
          <a:srcRect/>
          <a:stretch>
            <a:fillRect/>
          </a:stretch>
        </p:blipFill>
        <p:spPr bwMode="auto">
          <a:xfrm>
            <a:off x="9066213" y="4365625"/>
            <a:ext cx="2305050" cy="1895475"/>
          </a:xfrm>
          <a:prstGeom prst="rect">
            <a:avLst/>
          </a:prstGeom>
          <a:noFill/>
          <a:ln w="9525">
            <a:noFill/>
            <a:miter lim="800000"/>
            <a:headEnd/>
            <a:tailEnd/>
          </a:ln>
        </p:spPr>
      </p:pic>
      <p:sp>
        <p:nvSpPr>
          <p:cNvPr id="2" name="Rectangle 2"/>
          <p:cNvSpPr>
            <a:spLocks noGrp="1" noChangeArrowheads="1"/>
          </p:cNvSpPr>
          <p:nvPr>
            <p:ph type="title" idx="4294967295"/>
          </p:nvPr>
        </p:nvSpPr>
        <p:spPr bwMode="auto">
          <a:xfrm>
            <a:off x="4657725" y="333375"/>
            <a:ext cx="2873375" cy="420688"/>
          </a:xfrm>
        </p:spPr>
        <p:txBody>
          <a:bodyPr wrap="none" numCol="1" anchor="ctr" anchorCtr="0" compatLnSpc="1">
            <a:prstTxWarp prst="textNoShape">
              <a:avLst/>
            </a:prstTxWarp>
            <a:spAutoFit/>
          </a:bodyPr>
          <a:lstStyle/>
          <a:p>
            <a:pPr eaLnBrk="1" hangingPunct="1">
              <a:defRPr/>
            </a:pP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          </a:t>
            </a:r>
            <a:endPar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endParaRPr>
          </a:p>
        </p:txBody>
      </p:sp>
      <p:sp>
        <p:nvSpPr>
          <p:cNvPr id="3" name="Rectangle 2"/>
          <p:cNvSpPr>
            <a:spLocks noGrp="1" noChangeArrowheads="1"/>
          </p:cNvSpPr>
          <p:nvPr>
            <p:ph type="title" idx="4294967295"/>
          </p:nvPr>
        </p:nvSpPr>
        <p:spPr bwMode="auto">
          <a:xfrm>
            <a:off x="4638675" y="333375"/>
            <a:ext cx="2873375" cy="420688"/>
          </a:xfrm>
        </p:spPr>
        <p:txBody>
          <a:bodyPr wrap="none" numCol="1" anchor="ctr" anchorCtr="0" compatLnSpc="1">
            <a:prstTxWarp prst="textNoShape">
              <a:avLst/>
            </a:prstTxWarp>
            <a:spAutoFit/>
          </a:bodyPr>
          <a:lstStyle/>
          <a:p>
            <a:pPr eaLnBrk="1" hangingPunct="1">
              <a:defRPr/>
            </a:pP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リフレクターを使おう</a:t>
            </a:r>
            <a:endPar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endParaRPr>
          </a:p>
        </p:txBody>
      </p:sp>
      <p:pic>
        <p:nvPicPr>
          <p:cNvPr id="25606" name="Picture 12"/>
          <p:cNvPicPr>
            <a:picLocks noChangeAspect="1" noChangeArrowheads="1"/>
          </p:cNvPicPr>
          <p:nvPr/>
        </p:nvPicPr>
        <p:blipFill>
          <a:blip r:embed="rId5"/>
          <a:srcRect/>
          <a:stretch>
            <a:fillRect/>
          </a:stretch>
        </p:blipFill>
        <p:spPr bwMode="auto">
          <a:xfrm>
            <a:off x="1054100" y="1196975"/>
            <a:ext cx="1889125" cy="1584325"/>
          </a:xfrm>
          <a:prstGeom prst="rect">
            <a:avLst/>
          </a:prstGeom>
          <a:noFill/>
          <a:ln w="9525">
            <a:noFill/>
            <a:miter lim="800000"/>
            <a:headEnd/>
            <a:tailEnd/>
          </a:ln>
        </p:spPr>
      </p:pic>
      <p:sp>
        <p:nvSpPr>
          <p:cNvPr id="25607" name="Text Box 13"/>
          <p:cNvSpPr txBox="1">
            <a:spLocks noChangeArrowheads="1"/>
          </p:cNvSpPr>
          <p:nvPr/>
        </p:nvSpPr>
        <p:spPr bwMode="auto">
          <a:xfrm>
            <a:off x="1414463" y="6237288"/>
            <a:ext cx="884237" cy="274637"/>
          </a:xfrm>
          <a:prstGeom prst="rect">
            <a:avLst/>
          </a:prstGeom>
          <a:noFill/>
          <a:ln w="9525">
            <a:noFill/>
            <a:miter lim="800000"/>
            <a:headEnd/>
            <a:tailEnd/>
          </a:ln>
        </p:spPr>
        <p:txBody>
          <a:bodyPr wrap="none" anchor="ctr">
            <a:spAutoFit/>
          </a:bodyPr>
          <a:lstStyle/>
          <a:p>
            <a:pPr algn="ctr">
              <a:spcBef>
                <a:spcPct val="50000"/>
              </a:spcBef>
            </a:pPr>
            <a:r>
              <a:rPr kumimoji="1" lang="en-US" altLang="ja-JP" sz="1200">
                <a:solidFill>
                  <a:schemeClr val="tx1"/>
                </a:solidFill>
                <a:latin typeface="Times New Roman" pitchFamily="18" charset="0"/>
              </a:rPr>
              <a:t>ThumbDV</a:t>
            </a:r>
          </a:p>
        </p:txBody>
      </p:sp>
      <p:sp>
        <p:nvSpPr>
          <p:cNvPr id="25608" name="Text Box 14"/>
          <p:cNvSpPr txBox="1">
            <a:spLocks noChangeArrowheads="1"/>
          </p:cNvSpPr>
          <p:nvPr/>
        </p:nvSpPr>
        <p:spPr bwMode="auto">
          <a:xfrm>
            <a:off x="9550400" y="2636838"/>
            <a:ext cx="1079500" cy="517525"/>
          </a:xfrm>
          <a:prstGeom prst="rect">
            <a:avLst/>
          </a:prstGeom>
          <a:noFill/>
          <a:ln w="9525">
            <a:noFill/>
            <a:miter lim="800000"/>
            <a:headEnd/>
            <a:tailEnd/>
          </a:ln>
        </p:spPr>
        <p:txBody>
          <a:bodyPr>
            <a:spAutoFit/>
          </a:bodyPr>
          <a:lstStyle/>
          <a:p>
            <a:pPr algn="ctr">
              <a:spcBef>
                <a:spcPct val="50000"/>
              </a:spcBef>
            </a:pPr>
            <a:r>
              <a:rPr kumimoji="1" lang="ja-JP" altLang="en-US">
                <a:solidFill>
                  <a:schemeClr val="tx1"/>
                </a:solidFill>
                <a:latin typeface="Times New Roman" pitchFamily="18" charset="0"/>
              </a:rPr>
              <a:t>スマホで</a:t>
            </a:r>
            <a:r>
              <a:rPr kumimoji="1" lang="en-US" altLang="ja-JP">
                <a:solidFill>
                  <a:schemeClr val="tx1"/>
                </a:solidFill>
                <a:latin typeface="Times New Roman" pitchFamily="18" charset="0"/>
              </a:rPr>
              <a:t>ThumbDV</a:t>
            </a:r>
          </a:p>
        </p:txBody>
      </p:sp>
      <p:sp>
        <p:nvSpPr>
          <p:cNvPr id="25609" name="Text Box 15"/>
          <p:cNvSpPr txBox="1">
            <a:spLocks noChangeArrowheads="1"/>
          </p:cNvSpPr>
          <p:nvPr/>
        </p:nvSpPr>
        <p:spPr bwMode="auto">
          <a:xfrm>
            <a:off x="9731375" y="6308725"/>
            <a:ext cx="1539875" cy="212725"/>
          </a:xfrm>
          <a:prstGeom prst="rect">
            <a:avLst/>
          </a:prstGeom>
          <a:noFill/>
          <a:ln w="9525">
            <a:noFill/>
            <a:miter lim="800000"/>
            <a:headEnd/>
            <a:tailEnd/>
          </a:ln>
        </p:spPr>
        <p:txBody>
          <a:bodyPr wrap="none" lIns="0" tIns="0" rIns="0" bIns="0">
            <a:spAutoFit/>
          </a:bodyPr>
          <a:lstStyle/>
          <a:p>
            <a:pPr algn="ctr">
              <a:spcBef>
                <a:spcPct val="50000"/>
              </a:spcBef>
            </a:pPr>
            <a:r>
              <a:rPr kumimoji="1" lang="en-US" altLang="ja-JP">
                <a:solidFill>
                  <a:schemeClr val="tx1"/>
                </a:solidFill>
                <a:latin typeface="Times New Roman" pitchFamily="18" charset="0"/>
              </a:rPr>
              <a:t>DVmega</a:t>
            </a:r>
            <a:r>
              <a:rPr kumimoji="1" lang="ja-JP" altLang="en-US">
                <a:solidFill>
                  <a:schemeClr val="tx1"/>
                </a:solidFill>
                <a:latin typeface="Times New Roman" pitchFamily="18" charset="0"/>
              </a:rPr>
              <a:t>と</a:t>
            </a:r>
            <a:r>
              <a:rPr kumimoji="1" lang="en-US" altLang="ja-JP">
                <a:solidFill>
                  <a:schemeClr val="tx1"/>
                </a:solidFill>
                <a:latin typeface="Times New Roman" pitchFamily="18" charset="0"/>
              </a:rPr>
              <a:t>Bluestack</a:t>
            </a:r>
            <a:endParaRPr kumimoji="1" lang="ja-JP" altLang="en-US">
              <a:solidFill>
                <a:schemeClr val="tx1"/>
              </a:solidFill>
              <a:latin typeface="Times New Roman" pitchFamily="18" charset="0"/>
            </a:endParaRPr>
          </a:p>
        </p:txBody>
      </p:sp>
      <p:sp>
        <p:nvSpPr>
          <p:cNvPr id="25610" name="Text Box 17"/>
          <p:cNvSpPr txBox="1">
            <a:spLocks noChangeArrowheads="1"/>
          </p:cNvSpPr>
          <p:nvPr/>
        </p:nvSpPr>
        <p:spPr bwMode="auto">
          <a:xfrm>
            <a:off x="1892300" y="2852738"/>
            <a:ext cx="184150" cy="336550"/>
          </a:xfrm>
          <a:prstGeom prst="rect">
            <a:avLst/>
          </a:prstGeom>
          <a:solidFill>
            <a:schemeClr val="bg1"/>
          </a:solidFill>
          <a:ln w="9525">
            <a:noFill/>
            <a:miter lim="800000"/>
            <a:headEnd/>
            <a:tailEnd/>
          </a:ln>
        </p:spPr>
        <p:txBody>
          <a:bodyPr wrap="none">
            <a:spAutoFit/>
          </a:bodyPr>
          <a:lstStyle/>
          <a:p>
            <a:pPr algn="ctr">
              <a:spcBef>
                <a:spcPct val="50000"/>
              </a:spcBef>
            </a:pPr>
            <a:endParaRPr kumimoji="1" lang="ja-JP" altLang="en-US" sz="1600">
              <a:solidFill>
                <a:schemeClr val="tx1"/>
              </a:solidFill>
              <a:latin typeface="Times New Roman" pitchFamily="18" charset="0"/>
            </a:endParaRPr>
          </a:p>
        </p:txBody>
      </p:sp>
      <p:pic>
        <p:nvPicPr>
          <p:cNvPr id="25611" name="Picture 31">
            <a:hlinkClick r:id="rId6" action="ppaction://hlinksldjump"/>
          </p:cNvPr>
          <p:cNvPicPr>
            <a:picLocks noChangeAspect="1" noChangeArrowheads="1"/>
          </p:cNvPicPr>
          <p:nvPr/>
        </p:nvPicPr>
        <p:blipFill>
          <a:blip r:embed="rId7"/>
          <a:srcRect/>
          <a:stretch>
            <a:fillRect/>
          </a:stretch>
        </p:blipFill>
        <p:spPr bwMode="auto">
          <a:xfrm>
            <a:off x="10702925" y="260350"/>
            <a:ext cx="935038" cy="431800"/>
          </a:xfrm>
          <a:prstGeom prst="rect">
            <a:avLst/>
          </a:prstGeom>
          <a:noFill/>
          <a:ln w="9525">
            <a:noFill/>
            <a:round/>
            <a:headEnd/>
            <a:tailEnd/>
          </a:ln>
        </p:spPr>
      </p:pic>
      <p:pic>
        <p:nvPicPr>
          <p:cNvPr id="25612" name="Picture 5"/>
          <p:cNvPicPr>
            <a:picLocks noChangeAspect="1" noChangeArrowheads="1"/>
          </p:cNvPicPr>
          <p:nvPr/>
        </p:nvPicPr>
        <p:blipFill>
          <a:blip r:embed="rId8"/>
          <a:srcRect/>
          <a:stretch>
            <a:fillRect/>
          </a:stretch>
        </p:blipFill>
        <p:spPr bwMode="auto">
          <a:xfrm>
            <a:off x="2770188" y="2530475"/>
            <a:ext cx="6624637" cy="2692400"/>
          </a:xfrm>
          <a:prstGeom prst="rect">
            <a:avLst/>
          </a:prstGeom>
          <a:noFill/>
          <a:ln w="9525">
            <a:noFill/>
            <a:miter lim="800000"/>
            <a:headEnd/>
            <a:tailEnd/>
          </a:ln>
        </p:spPr>
      </p:pic>
      <p:sp>
        <p:nvSpPr>
          <p:cNvPr id="25613" name="Rectangle 14"/>
          <p:cNvSpPr>
            <a:spLocks noChangeArrowheads="1"/>
          </p:cNvSpPr>
          <p:nvPr/>
        </p:nvSpPr>
        <p:spPr bwMode="auto">
          <a:xfrm>
            <a:off x="4802188" y="2554288"/>
            <a:ext cx="2370137" cy="212725"/>
          </a:xfrm>
          <a:prstGeom prst="rect">
            <a:avLst/>
          </a:prstGeom>
          <a:solidFill>
            <a:schemeClr val="tx1"/>
          </a:solidFill>
          <a:ln w="9525">
            <a:noFill/>
            <a:miter lim="800000"/>
            <a:headEnd/>
            <a:tailEnd/>
          </a:ln>
        </p:spPr>
        <p:txBody>
          <a:bodyPr wrap="none" lIns="0" tIns="0" rIns="0" bIns="0" anchor="ctr">
            <a:spAutoFit/>
          </a:bodyPr>
          <a:lstStyle/>
          <a:p>
            <a:r>
              <a:rPr kumimoji="1" lang="en-US" altLang="ja-JP">
                <a:latin typeface="Times New Roman" pitchFamily="18" charset="0"/>
              </a:rPr>
              <a:t>PA7LIM (David Grootendorst)</a:t>
            </a:r>
          </a:p>
        </p:txBody>
      </p:sp>
      <p:sp>
        <p:nvSpPr>
          <p:cNvPr id="25614" name="Text Box 15"/>
          <p:cNvSpPr txBox="1">
            <a:spLocks noChangeArrowheads="1"/>
          </p:cNvSpPr>
          <p:nvPr/>
        </p:nvSpPr>
        <p:spPr bwMode="auto">
          <a:xfrm>
            <a:off x="5086350" y="5300663"/>
            <a:ext cx="2046288" cy="336550"/>
          </a:xfrm>
          <a:prstGeom prst="rect">
            <a:avLst/>
          </a:prstGeom>
          <a:noFill/>
          <a:ln w="9525">
            <a:noFill/>
            <a:miter lim="800000"/>
            <a:headEnd/>
            <a:tailEnd/>
          </a:ln>
        </p:spPr>
        <p:txBody>
          <a:bodyPr wrap="none">
            <a:spAutoFit/>
          </a:bodyPr>
          <a:lstStyle/>
          <a:p>
            <a:pPr algn="ctr">
              <a:spcBef>
                <a:spcPct val="50000"/>
              </a:spcBef>
            </a:pPr>
            <a:r>
              <a:rPr kumimoji="1" lang="en-US" altLang="ja-JP" sz="1600">
                <a:solidFill>
                  <a:schemeClr val="tx1"/>
                </a:solidFill>
                <a:latin typeface="Times New Roman" pitchFamily="18" charset="0"/>
              </a:rPr>
              <a:t>BlueDV for Windows</a:t>
            </a:r>
          </a:p>
        </p:txBody>
      </p:sp>
      <p:pic>
        <p:nvPicPr>
          <p:cNvPr id="25615" name="Picture 17" descr="thumbdv1"/>
          <p:cNvPicPr>
            <a:picLocks noChangeAspect="1" noChangeArrowheads="1"/>
          </p:cNvPicPr>
          <p:nvPr/>
        </p:nvPicPr>
        <p:blipFill>
          <a:blip r:embed="rId9"/>
          <a:srcRect/>
          <a:stretch>
            <a:fillRect/>
          </a:stretch>
        </p:blipFill>
        <p:spPr bwMode="auto">
          <a:xfrm>
            <a:off x="1485900" y="3573463"/>
            <a:ext cx="868363" cy="2520950"/>
          </a:xfrm>
          <a:prstGeom prst="rect">
            <a:avLst/>
          </a:prstGeom>
          <a:noFill/>
          <a:ln w="9525">
            <a:noFill/>
            <a:miter lim="800000"/>
            <a:headEnd/>
            <a:tailEnd/>
          </a:ln>
        </p:spPr>
      </p:pic>
      <p:sp>
        <p:nvSpPr>
          <p:cNvPr id="25616" name="Text Box 14"/>
          <p:cNvSpPr txBox="1">
            <a:spLocks noChangeArrowheads="1"/>
          </p:cNvSpPr>
          <p:nvPr/>
        </p:nvSpPr>
        <p:spPr bwMode="auto">
          <a:xfrm>
            <a:off x="1414463" y="2781300"/>
            <a:ext cx="1150937" cy="517525"/>
          </a:xfrm>
          <a:prstGeom prst="rect">
            <a:avLst/>
          </a:prstGeom>
          <a:noFill/>
          <a:ln w="9525">
            <a:noFill/>
            <a:miter lim="800000"/>
            <a:headEnd/>
            <a:tailEnd/>
          </a:ln>
        </p:spPr>
        <p:txBody>
          <a:bodyPr>
            <a:spAutoFit/>
          </a:bodyPr>
          <a:lstStyle/>
          <a:p>
            <a:pPr algn="ctr">
              <a:spcBef>
                <a:spcPct val="50000"/>
              </a:spcBef>
            </a:pPr>
            <a:r>
              <a:rPr kumimoji="1" lang="ja-JP" altLang="en-US">
                <a:solidFill>
                  <a:schemeClr val="tx1"/>
                </a:solidFill>
                <a:latin typeface="Times New Roman" pitchFamily="18" charset="0"/>
              </a:rPr>
              <a:t>パソコンで</a:t>
            </a:r>
            <a:r>
              <a:rPr kumimoji="1" lang="en-US" altLang="ja-JP">
                <a:solidFill>
                  <a:schemeClr val="tx1"/>
                </a:solidFill>
                <a:latin typeface="Times New Roman" pitchFamily="18" charset="0"/>
              </a:rPr>
              <a:t>ThumbDV</a:t>
            </a: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467" name="Group 339"/>
          <p:cNvGraphicFramePr>
            <a:graphicFrameLocks noGrp="1"/>
          </p:cNvGraphicFramePr>
          <p:nvPr/>
        </p:nvGraphicFramePr>
        <p:xfrm>
          <a:off x="1101725" y="2276475"/>
          <a:ext cx="10079038" cy="3600450"/>
        </p:xfrm>
        <a:graphic>
          <a:graphicData uri="http://schemas.openxmlformats.org/drawingml/2006/table">
            <a:tbl>
              <a:tblPr/>
              <a:tblGrid>
                <a:gridCol w="1536700"/>
                <a:gridCol w="2016125"/>
                <a:gridCol w="3646488"/>
                <a:gridCol w="2879725"/>
              </a:tblGrid>
              <a:tr h="336550">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ハード</a:t>
                      </a:r>
                      <a:endParaRPr kumimoji="0" lang="ja-JP" altLang="en-US" sz="14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ソフト</a:t>
                      </a:r>
                      <a:endParaRPr kumimoji="0" lang="ja-JP" altLang="en-US" sz="14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利用できるリフレクター等</a:t>
                      </a:r>
                      <a:endParaRPr kumimoji="0" lang="ja-JP" altLang="en-US" sz="14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1"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備　考</a:t>
                      </a:r>
                      <a:endParaRPr kumimoji="0" lang="ja-JP" altLang="en-US" sz="1400" b="1"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752475">
                <a:tc rowSpan="2">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ThumbDV</a:t>
                      </a:r>
                      <a:endParaRPr kumimoji="0" lang="en-US" altLang="ja-JP"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BlueDV </a:t>
                      </a:r>
                    </a:p>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for </a:t>
                      </a:r>
                    </a:p>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Windows</a:t>
                      </a:r>
                      <a:endParaRPr kumimoji="0" lang="en-US" altLang="ja-JP"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D-Star </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(XRF, REF, DCS)</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DMR </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(BM,DMR+,XLXDMR)</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FUSION </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(YSF,FCS)</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13335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パソコンで使用</a:t>
                      </a:r>
                    </a:p>
                    <a:p>
                      <a:pPr marL="0" marR="0" lvl="0" indent="133350" algn="l"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FUSION</a:t>
                      </a:r>
                      <a:r>
                        <a:rPr kumimoji="0" lang="ja-JP" altLang="en-US"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は</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Dvmega</a:t>
                      </a:r>
                      <a:r>
                        <a:rPr kumimoji="0" lang="ja-JP" altLang="en-US"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が</a:t>
                      </a:r>
                    </a:p>
                    <a:p>
                      <a:pPr marL="0" marR="0" lvl="0" indent="13335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必要</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546100">
                <a:tc vMerge="1">
                  <a:txBody>
                    <a:bodyPr/>
                    <a:lstStyle/>
                    <a:p>
                      <a:endParaRPr kumimoji="1" lang="ja-JP" altLang="en-US"/>
                    </a:p>
                  </a:txBody>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BlueDV AMBE</a:t>
                      </a:r>
                      <a:endParaRPr kumimoji="0" lang="en-US" altLang="ja-JP"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D-Star </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(XRF, REF, DCS)</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DMR </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(BM,DMR)</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Android</a:t>
                      </a: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版スマホまたは</a:t>
                      </a:r>
                    </a:p>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タブレットで使用</a:t>
                      </a:r>
                      <a:endParaRPr kumimoji="0" lang="ja-JP" altLang="en-US" sz="1400" b="0" i="0" u="none" strike="noStrike" cap="none" normalizeH="0" baseline="0" smtClean="0">
                        <a:ln>
                          <a:noFill/>
                        </a:ln>
                        <a:solidFill>
                          <a:srgbClr val="FF9900"/>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754063">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DV4mini</a:t>
                      </a:r>
                      <a:endParaRPr kumimoji="0" lang="en-US" altLang="ja-JP"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DV4mini</a:t>
                      </a:r>
                      <a:endParaRPr kumimoji="0" lang="en-US" altLang="ja-JP"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D-Star </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(XRF, REF, DCS)</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DMR</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 (DMR+)</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FUSION</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 (YSF,FCS) </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Windows PC</a:t>
                      </a:r>
                      <a:r>
                        <a:rPr kumimoji="0" lang="ja-JP" altLang="en-US"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または</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Linux</a:t>
                      </a:r>
                      <a:endParaRPr kumimoji="0" lang="ja-JP" altLang="en-US"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544513">
                <a:tc rowSpan="2">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DVmega</a:t>
                      </a:r>
                      <a:endParaRPr kumimoji="0" lang="en-US" altLang="ja-JP"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BlueDV</a:t>
                      </a:r>
                      <a:endParaRPr kumimoji="0" lang="en-US" altLang="ja-JP"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D-Star </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(XRF, REF, DCS)</a:t>
                      </a:r>
                    </a:p>
                    <a:p>
                      <a:pPr marL="0" marR="0" lvl="0" indent="0" algn="l" defTabSz="914400" rtl="0" eaLnBrk="0" fontAlgn="base" latinLnBrk="0" hangingPunct="0">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DMR</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 (BM,DMR+)</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パソコンまたは</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Raspberry PI</a:t>
                      </a:r>
                      <a:r>
                        <a:rPr kumimoji="0" lang="ja-JP" altLang="en-US"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で使用</a:t>
                      </a:r>
                      <a:endParaRPr kumimoji="0" lang="ja-JP" altLang="en-US"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666750">
                <a:tc vMerge="1">
                  <a:txBody>
                    <a:bodyPr/>
                    <a:lstStyle/>
                    <a:p>
                      <a:endParaRPr kumimoji="1" lang="ja-JP" altLang="en-US"/>
                    </a:p>
                  </a:txBody>
                  <a:tcPr/>
                </a:tc>
                <a:tc>
                  <a:txBody>
                    <a:bodyPr/>
                    <a:lstStyle/>
                    <a:p>
                      <a:pPr marL="0" marR="0" lvl="0" indent="0" algn="ctr"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Maryland Image</a:t>
                      </a:r>
                      <a:endParaRPr kumimoji="0" lang="en-US" altLang="ja-JP" sz="1400" b="0" i="0" u="none" strike="noStrike" cap="none" normalizeH="0" baseline="0" smtClean="0">
                        <a:ln>
                          <a:noFill/>
                        </a:ln>
                        <a:solidFill>
                          <a:schemeClr val="tx1"/>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　</a:t>
                      </a:r>
                      <a:r>
                        <a:rPr kumimoji="0" lang="en-US" altLang="ja-JP"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D-Star</a:t>
                      </a: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 (XRF, REF, DCS)</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en-US" altLang="ja-JP"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Raspberry PI</a:t>
                      </a:r>
                      <a:r>
                        <a:rPr kumimoji="0" lang="ja-JP" altLang="en-US" sz="1400" b="0" i="0" u="none" strike="noStrike" cap="none" normalizeH="0" baseline="0" smtClean="0">
                          <a:ln>
                            <a:noFill/>
                          </a:ln>
                          <a:solidFill>
                            <a:schemeClr val="tx1"/>
                          </a:solidFill>
                          <a:effectLst/>
                          <a:latin typeface="Century" pitchFamily="18" charset="0"/>
                          <a:ea typeface="ＭＳ 明朝" pitchFamily="17" charset="-128"/>
                          <a:cs typeface="Times New Roman" pitchFamily="18" charset="0"/>
                        </a:rPr>
                        <a:t>で使用</a:t>
                      </a:r>
                    </a:p>
                    <a:p>
                      <a:pPr marL="0" marR="0" lvl="0" indent="0" algn="l" defTabSz="914400" rtl="0" eaLnBrk="1" fontAlgn="base" latinLnBrk="0" hangingPunct="1">
                        <a:lnSpc>
                          <a:spcPct val="90000"/>
                        </a:lnSpc>
                        <a:spcBef>
                          <a:spcPct val="0"/>
                        </a:spcBef>
                        <a:spcAft>
                          <a:spcPct val="0"/>
                        </a:spcAft>
                        <a:buClrTx/>
                        <a:buSzPct val="100000"/>
                        <a:buFont typeface="Arial" charset="0"/>
                        <a:buNone/>
                        <a:tabLst/>
                      </a:pPr>
                      <a:r>
                        <a:rPr kumimoji="0" lang="ja-JP" altLang="en-US" sz="1400" b="0" i="0" u="none" strike="noStrike" cap="none" normalizeH="0" baseline="0" smtClean="0">
                          <a:ln>
                            <a:noFill/>
                          </a:ln>
                          <a:solidFill>
                            <a:srgbClr val="FF9900"/>
                          </a:solidFill>
                          <a:effectLst/>
                          <a:latin typeface="Century" pitchFamily="18" charset="0"/>
                          <a:ea typeface="ＭＳ 明朝" pitchFamily="17" charset="-128"/>
                          <a:cs typeface="Times New Roman" pitchFamily="18" charset="0"/>
                        </a:rPr>
                        <a:t>ノード局用ソフトとしても使用できる</a:t>
                      </a:r>
                      <a:endParaRPr kumimoji="0" lang="ja-JP" altLang="en-US" sz="1400" b="0" i="0" u="none" strike="noStrike" cap="none" normalizeH="0" baseline="0" smtClean="0">
                        <a:ln>
                          <a:noFill/>
                        </a:ln>
                        <a:solidFill>
                          <a:srgbClr val="FF9900"/>
                        </a:solidFill>
                        <a:effectLst/>
                        <a:latin typeface="Times New Roman" pitchFamily="18" charset="0"/>
                        <a:ea typeface="ＭＳ 明朝" pitchFamily="17" charset="-128"/>
                        <a:cs typeface="Times New Roman" pitchFamily="18" charset="0"/>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bl>
          </a:graphicData>
        </a:graphic>
      </p:graphicFrame>
      <p:sp>
        <p:nvSpPr>
          <p:cNvPr id="26660" name="Text Box 340"/>
          <p:cNvSpPr txBox="1">
            <a:spLocks noChangeArrowheads="1"/>
          </p:cNvSpPr>
          <p:nvPr/>
        </p:nvSpPr>
        <p:spPr bwMode="auto">
          <a:xfrm>
            <a:off x="1054100" y="1412875"/>
            <a:ext cx="10080625" cy="396875"/>
          </a:xfrm>
          <a:prstGeom prst="rect">
            <a:avLst/>
          </a:prstGeom>
          <a:noFill/>
          <a:ln w="9525">
            <a:noFill/>
            <a:miter lim="800000"/>
            <a:headEnd/>
            <a:tailEnd/>
          </a:ln>
        </p:spPr>
        <p:txBody>
          <a:bodyPr>
            <a:spAutoFit/>
          </a:bodyPr>
          <a:lstStyle/>
          <a:p>
            <a:pPr>
              <a:spcBef>
                <a:spcPct val="50000"/>
              </a:spcBef>
            </a:pPr>
            <a:r>
              <a:rPr kumimoji="1" lang="ja-JP" altLang="en-US" sz="2000">
                <a:solidFill>
                  <a:srgbClr val="FF9900"/>
                </a:solidFill>
                <a:latin typeface="Times New Roman" pitchFamily="18" charset="0"/>
              </a:rPr>
              <a:t>ハードソフトとも他に沢山ありますが使用経験からノウハウを提供できるものをリストしました。</a:t>
            </a:r>
          </a:p>
        </p:txBody>
      </p:sp>
      <p:sp>
        <p:nvSpPr>
          <p:cNvPr id="23554" name="Rectangle 2"/>
          <p:cNvSpPr>
            <a:spLocks noChangeArrowheads="1"/>
          </p:cNvSpPr>
          <p:nvPr/>
        </p:nvSpPr>
        <p:spPr bwMode="auto">
          <a:xfrm>
            <a:off x="3521075" y="549275"/>
            <a:ext cx="5102225" cy="476250"/>
          </a:xfrm>
          <a:prstGeom prst="rect">
            <a:avLst/>
          </a:prstGeom>
          <a:noFill/>
          <a:ln w="9525">
            <a:noFill/>
            <a:miter lim="800000"/>
            <a:headEnd/>
            <a:tailEnd/>
          </a:ln>
        </p:spPr>
        <p:txBody>
          <a:bodyPr wrap="none" anchor="ctr">
            <a:spAutoFit/>
          </a:bodyPr>
          <a:lstStyle/>
          <a:p>
            <a:pPr>
              <a:lnSpc>
                <a:spcPct val="90000"/>
              </a:lnSpc>
              <a:defRPr/>
            </a:pPr>
            <a:r>
              <a:rPr lang="ja-JP" altLang="en-US"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リフレクターを使うハードとソフト</a:t>
            </a:r>
            <a:endParaRPr lang="en-US" altLang="ja-JP"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endParaRPr>
          </a:p>
        </p:txBody>
      </p:sp>
      <p:pic>
        <p:nvPicPr>
          <p:cNvPr id="26662"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ChangeArrowheads="1"/>
          </p:cNvSpPr>
          <p:nvPr/>
        </p:nvSpPr>
        <p:spPr bwMode="auto">
          <a:xfrm>
            <a:off x="3883025" y="3716338"/>
            <a:ext cx="4443413" cy="701675"/>
          </a:xfrm>
          <a:prstGeom prst="rect">
            <a:avLst/>
          </a:prstGeom>
          <a:noFill/>
          <a:ln w="9525">
            <a:noFill/>
            <a:miter lim="800000"/>
            <a:headEnd/>
            <a:tailEnd/>
          </a:ln>
        </p:spPr>
        <p:txBody>
          <a:bodyPr wrap="none" anchor="ctr">
            <a:spAutoFit/>
          </a:bodyPr>
          <a:lstStyle/>
          <a:p>
            <a:pPr algn="ctr"/>
            <a:r>
              <a:rPr kumimoji="1" lang="en-US" altLang="ja-JP" sz="2000" b="0">
                <a:solidFill>
                  <a:schemeClr val="tx1"/>
                </a:solidFill>
                <a:latin typeface="Times New Roman" pitchFamily="18" charset="0"/>
              </a:rPr>
              <a:t>REF</a:t>
            </a:r>
            <a:r>
              <a:rPr kumimoji="1" lang="ja-JP" altLang="en-US" sz="2000" b="0">
                <a:solidFill>
                  <a:schemeClr val="tx1"/>
                </a:solidFill>
                <a:latin typeface="Times New Roman" pitchFamily="18" charset="0"/>
              </a:rPr>
              <a:t>リフレクターリスト</a:t>
            </a:r>
          </a:p>
          <a:p>
            <a:pPr algn="ctr"/>
            <a:r>
              <a:rPr kumimoji="1" lang="en-US" altLang="ja-JP" sz="2000" b="0">
                <a:solidFill>
                  <a:schemeClr val="tx1"/>
                </a:solidFill>
                <a:latin typeface="Times New Roman" pitchFamily="18" charset="0"/>
                <a:hlinkClick r:id="rId2"/>
              </a:rPr>
              <a:t>http://www.dstarinfo.com/Reflectors.aspx</a:t>
            </a:r>
            <a:endParaRPr kumimoji="1" lang="en-US" altLang="ja-JP" sz="2000" b="0">
              <a:solidFill>
                <a:schemeClr val="tx1"/>
              </a:solidFill>
              <a:latin typeface="Times New Roman" pitchFamily="18" charset="0"/>
            </a:endParaRPr>
          </a:p>
        </p:txBody>
      </p:sp>
      <p:sp>
        <p:nvSpPr>
          <p:cNvPr id="27650" name="Rectangle 8"/>
          <p:cNvSpPr>
            <a:spLocks noChangeArrowheads="1"/>
          </p:cNvSpPr>
          <p:nvPr/>
        </p:nvSpPr>
        <p:spPr bwMode="auto">
          <a:xfrm>
            <a:off x="4132263" y="2205038"/>
            <a:ext cx="3924300" cy="1311275"/>
          </a:xfrm>
          <a:prstGeom prst="rect">
            <a:avLst/>
          </a:prstGeom>
          <a:noFill/>
          <a:ln w="9525">
            <a:noFill/>
            <a:miter lim="800000"/>
            <a:headEnd/>
            <a:tailEnd/>
          </a:ln>
        </p:spPr>
        <p:txBody>
          <a:bodyPr wrap="none" anchor="ctr">
            <a:spAutoFit/>
          </a:bodyPr>
          <a:lstStyle/>
          <a:p>
            <a:pPr algn="ctr"/>
            <a:r>
              <a:rPr kumimoji="1" lang="en-US" altLang="ja-JP" sz="2000" b="0">
                <a:solidFill>
                  <a:schemeClr val="tx1"/>
                </a:solidFill>
                <a:latin typeface="Times New Roman" pitchFamily="18" charset="0"/>
              </a:rPr>
              <a:t>XLX Reflector Administration panel</a:t>
            </a:r>
          </a:p>
          <a:p>
            <a:pPr algn="ctr"/>
            <a:r>
              <a:rPr kumimoji="1" lang="en-US" altLang="ja-JP" sz="2000" b="0">
                <a:solidFill>
                  <a:schemeClr val="tx1"/>
                </a:solidFill>
                <a:latin typeface="Times New Roman" pitchFamily="18" charset="0"/>
                <a:hlinkClick r:id="rId3"/>
              </a:rPr>
              <a:t>http://xlxapi.rlx.lu/admin/index.php</a:t>
            </a:r>
            <a:endParaRPr kumimoji="1" lang="en-US" altLang="ja-JP" sz="2000" b="0">
              <a:solidFill>
                <a:schemeClr val="tx1"/>
              </a:solidFill>
              <a:latin typeface="Times New Roman" pitchFamily="18" charset="0"/>
            </a:endParaRPr>
          </a:p>
          <a:p>
            <a:pPr algn="ctr"/>
            <a:r>
              <a:rPr kumimoji="1" lang="en-US" altLang="ja-JP" sz="2000" b="0">
                <a:solidFill>
                  <a:schemeClr val="tx1"/>
                </a:solidFill>
                <a:latin typeface="Times New Roman" pitchFamily="18" charset="0"/>
              </a:rPr>
              <a:t>X Reflector Directory</a:t>
            </a:r>
          </a:p>
          <a:p>
            <a:pPr algn="ctr"/>
            <a:r>
              <a:rPr kumimoji="1" lang="en-US" altLang="ja-JP" sz="2000" b="0">
                <a:solidFill>
                  <a:schemeClr val="tx1"/>
                </a:solidFill>
                <a:latin typeface="Times New Roman" pitchFamily="18" charset="0"/>
                <a:hlinkClick r:id="rId4"/>
              </a:rPr>
              <a:t>http://xrefl.net/</a:t>
            </a:r>
            <a:endParaRPr kumimoji="1" lang="en-US" altLang="ja-JP" sz="2000" b="0">
              <a:solidFill>
                <a:schemeClr val="tx1"/>
              </a:solidFill>
              <a:latin typeface="Times New Roman" pitchFamily="18" charset="0"/>
            </a:endParaRPr>
          </a:p>
        </p:txBody>
      </p:sp>
      <p:sp>
        <p:nvSpPr>
          <p:cNvPr id="27651" name="Rectangle 9"/>
          <p:cNvSpPr>
            <a:spLocks noChangeArrowheads="1"/>
          </p:cNvSpPr>
          <p:nvPr/>
        </p:nvSpPr>
        <p:spPr bwMode="auto">
          <a:xfrm>
            <a:off x="4510088" y="4652963"/>
            <a:ext cx="3167062" cy="701675"/>
          </a:xfrm>
          <a:prstGeom prst="rect">
            <a:avLst/>
          </a:prstGeom>
          <a:noFill/>
          <a:ln w="9525">
            <a:noFill/>
            <a:miter lim="800000"/>
            <a:headEnd/>
            <a:tailEnd/>
          </a:ln>
        </p:spPr>
        <p:txBody>
          <a:bodyPr wrap="none" anchor="ctr">
            <a:spAutoFit/>
          </a:bodyPr>
          <a:lstStyle/>
          <a:p>
            <a:pPr algn="ctr"/>
            <a:r>
              <a:rPr kumimoji="1" lang="en-US" altLang="ja-JP" sz="2000" b="0" u="sng">
                <a:solidFill>
                  <a:schemeClr val="tx1"/>
                </a:solidFill>
                <a:latin typeface="Times New Roman" pitchFamily="18" charset="0"/>
              </a:rPr>
              <a:t>Brandmeister</a:t>
            </a:r>
            <a:endParaRPr kumimoji="1" lang="en-US" altLang="ja-JP" sz="2000" b="0">
              <a:solidFill>
                <a:schemeClr val="tx1"/>
              </a:solidFill>
              <a:latin typeface="Times New Roman" pitchFamily="18" charset="0"/>
            </a:endParaRPr>
          </a:p>
          <a:p>
            <a:pPr algn="ctr"/>
            <a:r>
              <a:rPr kumimoji="1" lang="en-US" altLang="ja-JP" sz="2000" b="0">
                <a:solidFill>
                  <a:schemeClr val="tx1"/>
                </a:solidFill>
                <a:latin typeface="Times New Roman" pitchFamily="18" charset="0"/>
                <a:hlinkClick r:id="rId5"/>
              </a:rPr>
              <a:t>https://brandmeister.network</a:t>
            </a:r>
            <a:r>
              <a:rPr kumimoji="1" lang="en-US" altLang="ja-JP" sz="1800" b="0">
                <a:solidFill>
                  <a:schemeClr val="tx1"/>
                </a:solidFill>
                <a:latin typeface="Times New Roman" pitchFamily="18" charset="0"/>
                <a:hlinkClick r:id="rId5"/>
              </a:rPr>
              <a:t>/</a:t>
            </a:r>
            <a:endParaRPr kumimoji="1" lang="en-US" altLang="ja-JP" sz="1800" b="0">
              <a:solidFill>
                <a:schemeClr val="tx1"/>
              </a:solidFill>
              <a:latin typeface="Times New Roman" pitchFamily="18" charset="0"/>
            </a:endParaRPr>
          </a:p>
        </p:txBody>
      </p:sp>
      <p:sp>
        <p:nvSpPr>
          <p:cNvPr id="27652" name="Text Box 10"/>
          <p:cNvSpPr txBox="1">
            <a:spLocks noChangeArrowheads="1"/>
          </p:cNvSpPr>
          <p:nvPr/>
        </p:nvSpPr>
        <p:spPr bwMode="auto">
          <a:xfrm>
            <a:off x="2736850" y="1536700"/>
            <a:ext cx="6670675" cy="366713"/>
          </a:xfrm>
          <a:prstGeom prst="rect">
            <a:avLst/>
          </a:prstGeom>
          <a:noFill/>
          <a:ln w="9525">
            <a:noFill/>
            <a:miter lim="800000"/>
            <a:headEnd/>
            <a:tailEnd/>
          </a:ln>
        </p:spPr>
        <p:txBody>
          <a:bodyPr wrap="none">
            <a:spAutoFit/>
          </a:bodyPr>
          <a:lstStyle/>
          <a:p>
            <a:pPr>
              <a:spcBef>
                <a:spcPct val="50000"/>
              </a:spcBef>
            </a:pPr>
            <a:r>
              <a:rPr kumimoji="1" lang="ja-JP" altLang="en-US" sz="1800" b="0">
                <a:solidFill>
                  <a:schemeClr val="tx1"/>
                </a:solidFill>
                <a:latin typeface="Times New Roman" pitchFamily="18" charset="0"/>
              </a:rPr>
              <a:t>つぎの</a:t>
            </a:r>
            <a:r>
              <a:rPr kumimoji="1" lang="en-US" altLang="ja-JP" sz="1800" b="0">
                <a:solidFill>
                  <a:schemeClr val="tx1"/>
                </a:solidFill>
                <a:latin typeface="Times New Roman" pitchFamily="18" charset="0"/>
              </a:rPr>
              <a:t>URL</a:t>
            </a:r>
            <a:r>
              <a:rPr kumimoji="1" lang="ja-JP" altLang="en-US" sz="1800" b="0">
                <a:solidFill>
                  <a:schemeClr val="tx1"/>
                </a:solidFill>
                <a:latin typeface="Times New Roman" pitchFamily="18" charset="0"/>
              </a:rPr>
              <a:t>で見れるリストがそれぞれのソフトに込みこまれています</a:t>
            </a:r>
          </a:p>
        </p:txBody>
      </p:sp>
      <p:sp>
        <p:nvSpPr>
          <p:cNvPr id="27653" name="Rectangle 11"/>
          <p:cNvSpPr>
            <a:spLocks noChangeArrowheads="1"/>
          </p:cNvSpPr>
          <p:nvPr/>
        </p:nvSpPr>
        <p:spPr bwMode="auto">
          <a:xfrm>
            <a:off x="3575050" y="5549900"/>
            <a:ext cx="5040313" cy="701675"/>
          </a:xfrm>
          <a:prstGeom prst="rect">
            <a:avLst/>
          </a:prstGeom>
          <a:noFill/>
          <a:ln w="9525">
            <a:noFill/>
            <a:miter lim="800000"/>
            <a:headEnd/>
            <a:tailEnd/>
          </a:ln>
        </p:spPr>
        <p:txBody>
          <a:bodyPr wrap="none" anchor="ctr">
            <a:spAutoFit/>
          </a:bodyPr>
          <a:lstStyle/>
          <a:p>
            <a:pPr algn="ctr"/>
            <a:r>
              <a:rPr kumimoji="1" lang="en-US" altLang="ja-JP" sz="2000" b="0">
                <a:solidFill>
                  <a:schemeClr val="tx1"/>
                </a:solidFill>
                <a:latin typeface="Times New Roman" pitchFamily="18" charset="0"/>
              </a:rPr>
              <a:t>ircDDB Network &amp; DCS Reflector Information</a:t>
            </a:r>
          </a:p>
          <a:p>
            <a:pPr algn="ctr"/>
            <a:r>
              <a:rPr kumimoji="1" lang="en-US" altLang="ja-JP" sz="2000" b="0">
                <a:solidFill>
                  <a:schemeClr val="tx1"/>
                </a:solidFill>
                <a:latin typeface="Times New Roman" pitchFamily="18" charset="0"/>
                <a:hlinkClick r:id="rId6"/>
              </a:rPr>
              <a:t>http://www.bm-dmr.uk/</a:t>
            </a:r>
            <a:endParaRPr kumimoji="1" lang="en-US" altLang="ja-JP" sz="2000" b="0">
              <a:solidFill>
                <a:schemeClr val="tx1"/>
              </a:solidFill>
              <a:latin typeface="Times New Roman" pitchFamily="18" charset="0"/>
            </a:endParaRPr>
          </a:p>
        </p:txBody>
      </p:sp>
      <p:sp>
        <p:nvSpPr>
          <p:cNvPr id="23554" name="Rectangle 2"/>
          <p:cNvSpPr>
            <a:spLocks noChangeArrowheads="1"/>
          </p:cNvSpPr>
          <p:nvPr/>
        </p:nvSpPr>
        <p:spPr bwMode="auto">
          <a:xfrm>
            <a:off x="3279775" y="692150"/>
            <a:ext cx="5570538" cy="476250"/>
          </a:xfrm>
          <a:prstGeom prst="rect">
            <a:avLst/>
          </a:prstGeom>
          <a:noFill/>
          <a:ln w="9525">
            <a:noFill/>
            <a:miter lim="800000"/>
            <a:headEnd/>
            <a:tailEnd/>
          </a:ln>
        </p:spPr>
        <p:txBody>
          <a:bodyPr wrap="none" anchor="ctr">
            <a:spAutoFit/>
          </a:bodyPr>
          <a:lstStyle/>
          <a:p>
            <a:pPr>
              <a:lnSpc>
                <a:spcPct val="90000"/>
              </a:lnSpc>
              <a:defRPr/>
            </a:pPr>
            <a:r>
              <a:rPr lang="ja-JP" altLang="en-US"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世界のリフレクターまたはリピーター</a:t>
            </a:r>
            <a:endParaRPr lang="en-US" altLang="ja-JP"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endParaRPr>
          </a:p>
        </p:txBody>
      </p:sp>
      <p:pic>
        <p:nvPicPr>
          <p:cNvPr id="27655" name="Picture 31">
            <a:hlinkClick r:id="" action="ppaction://hlinkshowjump?jump=nextslide"/>
          </p:cNvPr>
          <p:cNvPicPr>
            <a:picLocks noChangeAspect="1" noChangeArrowheads="1"/>
          </p:cNvPicPr>
          <p:nvPr/>
        </p:nvPicPr>
        <p:blipFill>
          <a:blip r:embed="rId7"/>
          <a:srcRect/>
          <a:stretch>
            <a:fillRect/>
          </a:stretch>
        </p:blipFill>
        <p:spPr bwMode="auto">
          <a:xfrm>
            <a:off x="10702925" y="260350"/>
            <a:ext cx="935038" cy="431800"/>
          </a:xfrm>
          <a:prstGeom prst="rect">
            <a:avLst/>
          </a:prstGeom>
          <a:noFill/>
          <a:ln w="9525">
            <a:noFill/>
            <a:round/>
            <a:headEnd/>
            <a:tailEnd/>
          </a:ln>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idx="4294967295"/>
          </p:nvPr>
        </p:nvSpPr>
        <p:spPr bwMode="auto">
          <a:xfrm>
            <a:off x="4968875" y="631825"/>
            <a:ext cx="2278063" cy="420688"/>
          </a:xfrm>
        </p:spPr>
        <p:txBody>
          <a:bodyPr wrap="square" numCol="1" anchor="ctr" anchorCtr="0" compatLnSpc="1">
            <a:prstTxWarp prst="textNoShape">
              <a:avLst/>
            </a:prstTxWarp>
            <a:spAutoFit/>
          </a:bodyPr>
          <a:lstStyle/>
          <a:p>
            <a:pPr eaLnBrk="1" hangingPunct="1">
              <a:defRPr/>
            </a:pPr>
            <a:r>
              <a:rPr lang="ja-JP" altLang="en-US" sz="2400" smtClean="0">
                <a:effectLst>
                  <a:outerShdw blurRad="38100" dist="38100" dir="2700000" algn="tl">
                    <a:srgbClr val="001027"/>
                  </a:outerShdw>
                </a:effectLst>
                <a:latin typeface="HGP創英角ﾎﾟｯﾌﾟ体" pitchFamily="50" charset="-128"/>
                <a:ea typeface="HGP創英角ﾎﾟｯﾌﾟ体" pitchFamily="50" charset="-128"/>
              </a:rPr>
              <a:t>海外局との交信</a:t>
            </a:r>
          </a:p>
        </p:txBody>
      </p:sp>
      <p:sp>
        <p:nvSpPr>
          <p:cNvPr id="17" name="Text Box 48"/>
          <p:cNvSpPr txBox="1">
            <a:spLocks noChangeArrowheads="1"/>
          </p:cNvSpPr>
          <p:nvPr/>
        </p:nvSpPr>
        <p:spPr bwMode="auto">
          <a:xfrm>
            <a:off x="10893425" y="4276725"/>
            <a:ext cx="347663" cy="998538"/>
          </a:xfrm>
          <a:prstGeom prst="rect">
            <a:avLst/>
          </a:prstGeom>
          <a:noFill/>
          <a:ln w="0">
            <a:noFill/>
            <a:miter lim="800000"/>
            <a:headEnd/>
            <a:tailEnd/>
          </a:ln>
        </p:spPr>
        <p:txBody>
          <a:bodyPr vert="eaVert" wrap="none" lIns="0" tIns="8890" rIns="0" bIns="8890" anchor="ctr"/>
          <a:lstStyle/>
          <a:p>
            <a:pPr algn="ctr">
              <a:defRPr/>
            </a:pPr>
            <a:r>
              <a:rPr kumimoji="1" lang="ja-JP" altLang="en-US" sz="1050" dirty="0">
                <a:solidFill>
                  <a:schemeClr val="tx1"/>
                </a:solidFill>
                <a:latin typeface="Century" pitchFamily="18" charset="0"/>
                <a:ea typeface="ＭＳ 明朝" pitchFamily="17" charset="-128"/>
              </a:rPr>
              <a:t>無線一方通行</a:t>
            </a:r>
            <a:endParaRPr kumimoji="1" lang="ja-JP" altLang="en-US" sz="1050" b="0" dirty="0">
              <a:solidFill>
                <a:schemeClr val="tx1"/>
              </a:solidFill>
              <a:latin typeface="Times New Roman" pitchFamily="18" charset="0"/>
              <a:ea typeface="ＭＳ Ｐゴシック" pitchFamily="50" charset="-128"/>
            </a:endParaRPr>
          </a:p>
        </p:txBody>
      </p:sp>
      <p:grpSp>
        <p:nvGrpSpPr>
          <p:cNvPr id="28675" name="グループ化 60"/>
          <p:cNvGrpSpPr>
            <a:grpSpLocks/>
          </p:cNvGrpSpPr>
          <p:nvPr/>
        </p:nvGrpSpPr>
        <p:grpSpPr bwMode="auto">
          <a:xfrm>
            <a:off x="3502025" y="2420938"/>
            <a:ext cx="3652838" cy="1635125"/>
            <a:chOff x="2627784" y="2565400"/>
            <a:chExt cx="2739554" cy="1635125"/>
          </a:xfrm>
        </p:grpSpPr>
        <p:grpSp>
          <p:nvGrpSpPr>
            <p:cNvPr id="28722" name="グループ化 52"/>
            <p:cNvGrpSpPr>
              <a:grpSpLocks/>
            </p:cNvGrpSpPr>
            <p:nvPr/>
          </p:nvGrpSpPr>
          <p:grpSpPr bwMode="auto">
            <a:xfrm>
              <a:off x="3878263" y="2565400"/>
              <a:ext cx="1489075" cy="1635125"/>
              <a:chOff x="3662534" y="2564904"/>
              <a:chExt cx="1489483" cy="1635610"/>
            </a:xfrm>
          </p:grpSpPr>
          <p:sp>
            <p:nvSpPr>
              <p:cNvPr id="28725" name="Text Box 27"/>
              <p:cNvSpPr txBox="1">
                <a:spLocks noChangeArrowheads="1"/>
              </p:cNvSpPr>
              <p:nvPr/>
            </p:nvSpPr>
            <p:spPr bwMode="auto">
              <a:xfrm>
                <a:off x="3662177" y="3109578"/>
                <a:ext cx="1489840" cy="1090936"/>
              </a:xfrm>
              <a:prstGeom prst="rect">
                <a:avLst/>
              </a:prstGeom>
              <a:noFill/>
              <a:ln w="15875">
                <a:solidFill>
                  <a:schemeClr val="tx1"/>
                </a:solidFill>
                <a:miter lim="800000"/>
                <a:headEnd/>
                <a:tailEnd/>
              </a:ln>
            </p:spPr>
            <p:txBody>
              <a:bodyPr lIns="0" tIns="8890" rIns="0" bIns="8890" anchor="ctr"/>
              <a:lstStyle/>
              <a:p>
                <a:pPr algn="ctr"/>
                <a:r>
                  <a:rPr kumimoji="1" lang="en-US" altLang="ja-JP" sz="1200" u="sng">
                    <a:solidFill>
                      <a:schemeClr val="tx1"/>
                    </a:solidFill>
                    <a:latin typeface="Century" pitchFamily="18" charset="0"/>
                    <a:ea typeface="ＭＳ 明朝" pitchFamily="17" charset="-128"/>
                  </a:rPr>
                  <a:t>WB6BAY B</a:t>
                </a:r>
              </a:p>
              <a:p>
                <a:pPr algn="ctr"/>
                <a:endParaRPr kumimoji="1" lang="en-US" altLang="ja-JP" sz="1200" u="sng">
                  <a:solidFill>
                    <a:schemeClr val="tx1"/>
                  </a:solidFill>
                  <a:latin typeface="Century" pitchFamily="18" charset="0"/>
                  <a:ea typeface="ＭＳ 明朝" pitchFamily="17" charset="-128"/>
                </a:endParaRPr>
              </a:p>
              <a:p>
                <a:pPr algn="ctr"/>
                <a:r>
                  <a:rPr kumimoji="1" lang="ja-JP" altLang="en-US" sz="1200">
                    <a:solidFill>
                      <a:schemeClr val="tx1"/>
                    </a:solidFill>
                    <a:latin typeface="Century" pitchFamily="18" charset="0"/>
                    <a:ea typeface="ＭＳ 明朝" pitchFamily="17" charset="-128"/>
                  </a:rPr>
                  <a:t>カルフォルニア州</a:t>
                </a:r>
              </a:p>
              <a:p>
                <a:pPr algn="ctr"/>
                <a:endParaRPr kumimoji="1" lang="ja-JP" altLang="en-US" sz="1200">
                  <a:solidFill>
                    <a:schemeClr val="tx1"/>
                  </a:solidFill>
                  <a:latin typeface="Times New Roman" pitchFamily="18" charset="0"/>
                  <a:ea typeface="ＭＳ 明朝" pitchFamily="17" charset="-128"/>
                </a:endParaRPr>
              </a:p>
              <a:p>
                <a:pPr algn="ctr"/>
                <a:r>
                  <a:rPr kumimoji="1" lang="ja-JP" altLang="en-US" sz="1200">
                    <a:solidFill>
                      <a:schemeClr val="tx1"/>
                    </a:solidFill>
                    <a:latin typeface="Century" pitchFamily="18" charset="0"/>
                    <a:ea typeface="ＭＳ 明朝" pitchFamily="17" charset="-128"/>
                  </a:rPr>
                  <a:t>サンホゼにあるリピーター</a:t>
                </a:r>
                <a:endParaRPr kumimoji="1" lang="ja-JP" altLang="en-US" sz="1200">
                  <a:solidFill>
                    <a:schemeClr val="tx1"/>
                  </a:solidFill>
                  <a:latin typeface="Times New Roman" pitchFamily="18" charset="0"/>
                </a:endParaRPr>
              </a:p>
            </p:txBody>
          </p:sp>
          <p:grpSp>
            <p:nvGrpSpPr>
              <p:cNvPr id="28726" name="Group 28"/>
              <p:cNvGrpSpPr>
                <a:grpSpLocks/>
              </p:cNvGrpSpPr>
              <p:nvPr/>
            </p:nvGrpSpPr>
            <p:grpSpPr bwMode="auto">
              <a:xfrm>
                <a:off x="4327285" y="2564904"/>
                <a:ext cx="260200" cy="547223"/>
                <a:chOff x="5664" y="8285"/>
                <a:chExt cx="283" cy="542"/>
              </a:xfrm>
            </p:grpSpPr>
            <p:grpSp>
              <p:nvGrpSpPr>
                <p:cNvPr id="28727" name="Group 29"/>
                <p:cNvGrpSpPr>
                  <a:grpSpLocks/>
                </p:cNvGrpSpPr>
                <p:nvPr/>
              </p:nvGrpSpPr>
              <p:grpSpPr bwMode="auto">
                <a:xfrm>
                  <a:off x="5664" y="8285"/>
                  <a:ext cx="283" cy="180"/>
                  <a:chOff x="5664" y="8285"/>
                  <a:chExt cx="360" cy="180"/>
                </a:xfrm>
              </p:grpSpPr>
              <p:cxnSp>
                <p:nvCxnSpPr>
                  <p:cNvPr id="28729" name="AutoShape 30"/>
                  <p:cNvCxnSpPr>
                    <a:cxnSpLocks noChangeShapeType="1"/>
                  </p:cNvCxnSpPr>
                  <p:nvPr/>
                </p:nvCxnSpPr>
                <p:spPr bwMode="auto">
                  <a:xfrm>
                    <a:off x="5664" y="8285"/>
                    <a:ext cx="360" cy="0"/>
                  </a:xfrm>
                  <a:prstGeom prst="straightConnector1">
                    <a:avLst/>
                  </a:prstGeom>
                  <a:noFill/>
                  <a:ln w="15875">
                    <a:solidFill>
                      <a:schemeClr val="tx1"/>
                    </a:solidFill>
                    <a:round/>
                    <a:headEnd/>
                    <a:tailEnd/>
                  </a:ln>
                </p:spPr>
              </p:cxnSp>
              <p:cxnSp>
                <p:nvCxnSpPr>
                  <p:cNvPr id="28730" name="AutoShape 31"/>
                  <p:cNvCxnSpPr>
                    <a:cxnSpLocks noChangeShapeType="1"/>
                  </p:cNvCxnSpPr>
                  <p:nvPr/>
                </p:nvCxnSpPr>
                <p:spPr bwMode="auto">
                  <a:xfrm flipH="1" flipV="1">
                    <a:off x="5665" y="8285"/>
                    <a:ext cx="179" cy="180"/>
                  </a:xfrm>
                  <a:prstGeom prst="straightConnector1">
                    <a:avLst/>
                  </a:prstGeom>
                  <a:noFill/>
                  <a:ln w="15875">
                    <a:solidFill>
                      <a:schemeClr val="tx1"/>
                    </a:solidFill>
                    <a:round/>
                    <a:headEnd/>
                    <a:tailEnd/>
                  </a:ln>
                </p:spPr>
              </p:cxnSp>
              <p:cxnSp>
                <p:nvCxnSpPr>
                  <p:cNvPr id="28731" name="AutoShape 32"/>
                  <p:cNvCxnSpPr>
                    <a:cxnSpLocks noChangeShapeType="1"/>
                  </p:cNvCxnSpPr>
                  <p:nvPr/>
                </p:nvCxnSpPr>
                <p:spPr bwMode="auto">
                  <a:xfrm flipV="1">
                    <a:off x="5841" y="8285"/>
                    <a:ext cx="180" cy="180"/>
                  </a:xfrm>
                  <a:prstGeom prst="straightConnector1">
                    <a:avLst/>
                  </a:prstGeom>
                  <a:noFill/>
                  <a:ln w="15875">
                    <a:solidFill>
                      <a:schemeClr val="tx1"/>
                    </a:solidFill>
                    <a:round/>
                    <a:headEnd/>
                    <a:tailEnd/>
                  </a:ln>
                </p:spPr>
              </p:cxnSp>
            </p:grpSp>
            <p:cxnSp>
              <p:nvCxnSpPr>
                <p:cNvPr id="28728" name="AutoShape 33"/>
                <p:cNvCxnSpPr>
                  <a:cxnSpLocks noChangeShapeType="1"/>
                </p:cNvCxnSpPr>
                <p:nvPr/>
              </p:nvCxnSpPr>
              <p:spPr bwMode="auto">
                <a:xfrm>
                  <a:off x="5803" y="8285"/>
                  <a:ext cx="1" cy="542"/>
                </a:xfrm>
                <a:prstGeom prst="straightConnector1">
                  <a:avLst/>
                </a:prstGeom>
                <a:noFill/>
                <a:ln w="15875">
                  <a:solidFill>
                    <a:schemeClr val="tx1"/>
                  </a:solidFill>
                  <a:round/>
                  <a:headEnd/>
                  <a:tailEnd/>
                </a:ln>
              </p:spPr>
            </p:cxnSp>
          </p:grpSp>
        </p:grpSp>
        <p:sp>
          <p:nvSpPr>
            <p:cNvPr id="28723" name="Text Box 7"/>
            <p:cNvSpPr txBox="1">
              <a:spLocks noChangeArrowheads="1"/>
            </p:cNvSpPr>
            <p:nvPr/>
          </p:nvSpPr>
          <p:spPr bwMode="auto">
            <a:xfrm>
              <a:off x="2650406" y="3109912"/>
              <a:ext cx="1201308" cy="319088"/>
            </a:xfrm>
            <a:prstGeom prst="rect">
              <a:avLst/>
            </a:prstGeom>
            <a:noFill/>
            <a:ln w="15875">
              <a:noFill/>
              <a:miter lim="800000"/>
              <a:headEnd/>
              <a:tailEnd/>
            </a:ln>
          </p:spPr>
          <p:txBody>
            <a:bodyPr lIns="74295" tIns="8890" rIns="74295" bIns="8890" anchor="ctr"/>
            <a:lstStyle/>
            <a:p>
              <a:pPr algn="ctr"/>
              <a:r>
                <a:rPr kumimoji="1" lang="ja-JP" altLang="en-US" sz="1200">
                  <a:solidFill>
                    <a:schemeClr val="tx1"/>
                  </a:solidFill>
                  <a:latin typeface="Century" pitchFamily="18" charset="0"/>
                  <a:ea typeface="ＭＳ 明朝" pitchFamily="17" charset="-128"/>
                </a:rPr>
                <a:t>インターネット</a:t>
              </a:r>
              <a:endParaRPr kumimoji="1" lang="ja-JP" altLang="en-US" sz="1200">
                <a:solidFill>
                  <a:schemeClr val="tx1"/>
                </a:solidFill>
                <a:latin typeface="Times New Roman" pitchFamily="18" charset="0"/>
                <a:ea typeface="ＭＳ 明朝" pitchFamily="17" charset="-128"/>
              </a:endParaRPr>
            </a:p>
            <a:p>
              <a:pPr algn="ctr"/>
              <a:r>
                <a:rPr kumimoji="1" lang="ja-JP" altLang="en-US" sz="1200">
                  <a:solidFill>
                    <a:schemeClr val="tx1"/>
                  </a:solidFill>
                  <a:latin typeface="Century" pitchFamily="18" charset="0"/>
                  <a:ea typeface="ＭＳ 明朝" pitchFamily="17" charset="-128"/>
                </a:rPr>
                <a:t>リンク</a:t>
              </a:r>
              <a:endParaRPr kumimoji="1" lang="ja-JP" altLang="en-US" sz="1200" b="0">
                <a:solidFill>
                  <a:schemeClr val="tx1"/>
                </a:solidFill>
                <a:latin typeface="Times New Roman" pitchFamily="18" charset="0"/>
              </a:endParaRPr>
            </a:p>
          </p:txBody>
        </p:sp>
        <p:cxnSp>
          <p:nvCxnSpPr>
            <p:cNvPr id="28724" name="AutoShape 12"/>
            <p:cNvCxnSpPr>
              <a:cxnSpLocks noChangeShapeType="1"/>
            </p:cNvCxnSpPr>
            <p:nvPr/>
          </p:nvCxnSpPr>
          <p:spPr bwMode="auto">
            <a:xfrm flipH="1">
              <a:off x="2627784" y="3473450"/>
              <a:ext cx="1250480" cy="27558"/>
            </a:xfrm>
            <a:prstGeom prst="straightConnector1">
              <a:avLst/>
            </a:prstGeom>
            <a:noFill/>
            <a:ln w="15875">
              <a:solidFill>
                <a:schemeClr val="tx1"/>
              </a:solidFill>
              <a:round/>
              <a:headEnd/>
              <a:tailEnd type="triangle" w="med" len="med"/>
            </a:ln>
          </p:spPr>
        </p:cxnSp>
      </p:grpSp>
      <p:sp>
        <p:nvSpPr>
          <p:cNvPr id="28676" name="Text Box 14"/>
          <p:cNvSpPr txBox="1">
            <a:spLocks noChangeArrowheads="1"/>
          </p:cNvSpPr>
          <p:nvPr/>
        </p:nvSpPr>
        <p:spPr bwMode="auto">
          <a:xfrm>
            <a:off x="693738" y="5300663"/>
            <a:ext cx="3702050" cy="774700"/>
          </a:xfrm>
          <a:prstGeom prst="rect">
            <a:avLst/>
          </a:prstGeom>
          <a:noFill/>
          <a:ln w="15875">
            <a:solidFill>
              <a:schemeClr val="tx1"/>
            </a:solidFill>
            <a:miter lim="800000"/>
            <a:headEnd/>
            <a:tailEnd/>
          </a:ln>
        </p:spPr>
        <p:txBody>
          <a:bodyPr lIns="74295" tIns="8890" rIns="74295" bIns="8890" anchor="ctr"/>
          <a:lstStyle/>
          <a:p>
            <a:pPr algn="ctr"/>
            <a:r>
              <a:rPr kumimoji="1" lang="ja-JP" altLang="en-US" sz="1000">
                <a:solidFill>
                  <a:schemeClr val="tx1"/>
                </a:solidFill>
                <a:latin typeface="Century" pitchFamily="18" charset="0"/>
                <a:ea typeface="ＭＳ 明朝" pitchFamily="17" charset="-128"/>
              </a:rPr>
              <a:t>アメリカ、イギリス、ドイツ、オーストラリヤ、カナダ、</a:t>
            </a:r>
          </a:p>
          <a:p>
            <a:pPr algn="ctr"/>
            <a:endParaRPr kumimoji="1" lang="ja-JP" altLang="en-US" sz="1000">
              <a:solidFill>
                <a:schemeClr val="tx1"/>
              </a:solidFill>
              <a:latin typeface="Times New Roman" pitchFamily="18" charset="0"/>
              <a:ea typeface="ＭＳ 明朝" pitchFamily="17" charset="-128"/>
            </a:endParaRPr>
          </a:p>
          <a:p>
            <a:pPr algn="ctr"/>
            <a:r>
              <a:rPr kumimoji="1" lang="ja-JP" altLang="en-US" sz="1000">
                <a:solidFill>
                  <a:schemeClr val="tx1"/>
                </a:solidFill>
                <a:latin typeface="Century" pitchFamily="18" charset="0"/>
                <a:ea typeface="ＭＳ 明朝" pitchFamily="17" charset="-128"/>
              </a:rPr>
              <a:t>他、</a:t>
            </a:r>
            <a:r>
              <a:rPr kumimoji="1" lang="ja-JP" altLang="en-US" sz="1000">
                <a:solidFill>
                  <a:srgbClr val="FF0000"/>
                </a:solidFill>
                <a:latin typeface="Century" pitchFamily="18" charset="0"/>
                <a:ea typeface="ＭＳ 明朝" pitchFamily="17" charset="-128"/>
              </a:rPr>
              <a:t>各国アマチュア局の無線式有線式ドングル</a:t>
            </a:r>
            <a:endParaRPr kumimoji="1" lang="ja-JP" altLang="en-US" sz="1000" b="0">
              <a:solidFill>
                <a:schemeClr val="tx1"/>
              </a:solidFill>
              <a:latin typeface="Times New Roman" pitchFamily="18" charset="0"/>
            </a:endParaRPr>
          </a:p>
        </p:txBody>
      </p:sp>
      <p:sp>
        <p:nvSpPr>
          <p:cNvPr id="28677" name="Text Box 11"/>
          <p:cNvSpPr txBox="1">
            <a:spLocks noChangeArrowheads="1"/>
          </p:cNvSpPr>
          <p:nvPr/>
        </p:nvSpPr>
        <p:spPr bwMode="auto">
          <a:xfrm>
            <a:off x="1660525" y="2997200"/>
            <a:ext cx="1841500" cy="1057275"/>
          </a:xfrm>
          <a:prstGeom prst="rect">
            <a:avLst/>
          </a:prstGeom>
          <a:noFill/>
          <a:ln w="15875">
            <a:solidFill>
              <a:schemeClr val="tx1"/>
            </a:solidFill>
            <a:miter lim="800000"/>
            <a:headEnd/>
            <a:tailEnd/>
          </a:ln>
        </p:spPr>
        <p:txBody>
          <a:bodyPr lIns="74295" tIns="79200" rIns="74295" bIns="79200" anchor="ctr">
            <a:spAutoFit/>
          </a:bodyPr>
          <a:lstStyle/>
          <a:p>
            <a:pPr algn="ctr"/>
            <a:r>
              <a:rPr kumimoji="1" lang="en-US" altLang="ja-JP" sz="1200" u="sng">
                <a:solidFill>
                  <a:schemeClr val="tx1"/>
                </a:solidFill>
                <a:latin typeface="Century" pitchFamily="18" charset="0"/>
                <a:ea typeface="ＭＳ 明朝" pitchFamily="17" charset="-128"/>
              </a:rPr>
              <a:t>REF</a:t>
            </a:r>
            <a:r>
              <a:rPr kumimoji="1" lang="ja-JP" altLang="en-US" sz="1200" u="sng">
                <a:solidFill>
                  <a:schemeClr val="tx1"/>
                </a:solidFill>
                <a:latin typeface="Century" pitchFamily="18" charset="0"/>
                <a:ea typeface="ＭＳ 明朝" pitchFamily="17" charset="-128"/>
              </a:rPr>
              <a:t>０</a:t>
            </a:r>
            <a:r>
              <a:rPr kumimoji="1" lang="en-US" altLang="ja-JP" sz="1200" u="sng">
                <a:solidFill>
                  <a:schemeClr val="tx1"/>
                </a:solidFill>
                <a:latin typeface="Century" pitchFamily="18" charset="0"/>
                <a:ea typeface="ＭＳ 明朝" pitchFamily="17" charset="-128"/>
              </a:rPr>
              <a:t>01C</a:t>
            </a:r>
          </a:p>
          <a:p>
            <a:pPr algn="ctr"/>
            <a:endParaRPr kumimoji="1" lang="en-US" altLang="ja-JP" sz="1000" u="sng">
              <a:solidFill>
                <a:schemeClr val="tx1"/>
              </a:solidFill>
              <a:latin typeface="Times New Roman" pitchFamily="18" charset="0"/>
              <a:ea typeface="ＭＳ 明朝" pitchFamily="17" charset="-128"/>
            </a:endParaRPr>
          </a:p>
          <a:p>
            <a:pPr algn="ctr"/>
            <a:r>
              <a:rPr kumimoji="1" lang="en-US" altLang="ja-JP" sz="1200">
                <a:solidFill>
                  <a:schemeClr val="tx1"/>
                </a:solidFill>
                <a:latin typeface="Century" pitchFamily="18" charset="0"/>
                <a:ea typeface="ＭＳ 明朝" pitchFamily="17" charset="-128"/>
              </a:rPr>
              <a:t>WB6BAY</a:t>
            </a:r>
            <a:r>
              <a:rPr kumimoji="1" lang="ja-JP" altLang="en-US" sz="1200">
                <a:solidFill>
                  <a:schemeClr val="tx1"/>
                </a:solidFill>
                <a:latin typeface="Century" pitchFamily="18" charset="0"/>
                <a:ea typeface="ＭＳ 明朝" pitchFamily="17" charset="-128"/>
              </a:rPr>
              <a:t>にリンク</a:t>
            </a:r>
          </a:p>
          <a:p>
            <a:pPr algn="ctr"/>
            <a:endParaRPr kumimoji="1" lang="ja-JP" altLang="en-US" sz="1200">
              <a:solidFill>
                <a:schemeClr val="tx1"/>
              </a:solidFill>
              <a:latin typeface="Times New Roman" pitchFamily="18" charset="0"/>
              <a:ea typeface="ＭＳ 明朝" pitchFamily="17" charset="-128"/>
            </a:endParaRPr>
          </a:p>
          <a:p>
            <a:pPr algn="ctr"/>
            <a:r>
              <a:rPr kumimoji="1" lang="ja-JP" altLang="en-US" sz="1200">
                <a:solidFill>
                  <a:schemeClr val="tx1"/>
                </a:solidFill>
                <a:latin typeface="Century" pitchFamily="18" charset="0"/>
                <a:ea typeface="ＭＳ 明朝" pitchFamily="17" charset="-128"/>
              </a:rPr>
              <a:t>されているリフレクター</a:t>
            </a:r>
            <a:endParaRPr kumimoji="1" lang="ja-JP" altLang="en-US" sz="1200">
              <a:solidFill>
                <a:schemeClr val="tx1"/>
              </a:solidFill>
              <a:latin typeface="Times New Roman" pitchFamily="18" charset="0"/>
            </a:endParaRPr>
          </a:p>
        </p:txBody>
      </p:sp>
      <p:cxnSp>
        <p:nvCxnSpPr>
          <p:cNvPr id="28678" name="AutoShape 15"/>
          <p:cNvCxnSpPr>
            <a:cxnSpLocks noChangeShapeType="1"/>
          </p:cNvCxnSpPr>
          <p:nvPr/>
        </p:nvCxnSpPr>
        <p:spPr bwMode="auto">
          <a:xfrm flipV="1">
            <a:off x="2565400" y="4076700"/>
            <a:ext cx="0" cy="1171575"/>
          </a:xfrm>
          <a:prstGeom prst="straightConnector1">
            <a:avLst/>
          </a:prstGeom>
          <a:noFill/>
          <a:ln w="15875">
            <a:solidFill>
              <a:schemeClr val="tx1"/>
            </a:solidFill>
            <a:round/>
            <a:headEnd type="triangle" w="med" len="med"/>
            <a:tailEnd type="triangle" w="med" len="med"/>
          </a:ln>
        </p:spPr>
      </p:cxnSp>
      <p:sp>
        <p:nvSpPr>
          <p:cNvPr id="28679" name="Text Box 16"/>
          <p:cNvSpPr txBox="1">
            <a:spLocks noChangeArrowheads="1"/>
          </p:cNvSpPr>
          <p:nvPr/>
        </p:nvSpPr>
        <p:spPr bwMode="auto">
          <a:xfrm>
            <a:off x="1773238" y="4505325"/>
            <a:ext cx="1674812" cy="373063"/>
          </a:xfrm>
          <a:prstGeom prst="rect">
            <a:avLst/>
          </a:prstGeom>
          <a:noFill/>
          <a:ln w="15875">
            <a:noFill/>
            <a:miter lim="800000"/>
            <a:headEnd/>
            <a:tailEnd/>
          </a:ln>
        </p:spPr>
        <p:txBody>
          <a:bodyPr lIns="74295" tIns="8890" rIns="74295" bIns="8890" anchor="ctr"/>
          <a:lstStyle/>
          <a:p>
            <a:pPr algn="ctr"/>
            <a:r>
              <a:rPr kumimoji="1" lang="ja-JP" altLang="en-US" sz="1200">
                <a:solidFill>
                  <a:schemeClr val="tx1"/>
                </a:solidFill>
                <a:latin typeface="Century" pitchFamily="18" charset="0"/>
                <a:ea typeface="ＭＳ 明朝" pitchFamily="17" charset="-128"/>
              </a:rPr>
              <a:t>双方向インターネット</a:t>
            </a:r>
            <a:endParaRPr kumimoji="1" lang="ja-JP" altLang="en-US" sz="1200" b="0">
              <a:solidFill>
                <a:schemeClr val="tx1"/>
              </a:solidFill>
              <a:latin typeface="Times New Roman" pitchFamily="18" charset="0"/>
            </a:endParaRPr>
          </a:p>
        </p:txBody>
      </p:sp>
      <p:grpSp>
        <p:nvGrpSpPr>
          <p:cNvPr id="28680" name="グループ化 65"/>
          <p:cNvGrpSpPr>
            <a:grpSpLocks/>
          </p:cNvGrpSpPr>
          <p:nvPr/>
        </p:nvGrpSpPr>
        <p:grpSpPr bwMode="auto">
          <a:xfrm>
            <a:off x="9142413" y="2665413"/>
            <a:ext cx="2327275" cy="3346450"/>
            <a:chOff x="6858000" y="2665413"/>
            <a:chExt cx="1746250" cy="3345725"/>
          </a:xfrm>
        </p:grpSpPr>
        <p:sp>
          <p:nvSpPr>
            <p:cNvPr id="28712" name="Text Box 9"/>
            <p:cNvSpPr txBox="1">
              <a:spLocks noChangeArrowheads="1"/>
            </p:cNvSpPr>
            <p:nvPr/>
          </p:nvSpPr>
          <p:spPr bwMode="auto">
            <a:xfrm>
              <a:off x="6858000" y="5290569"/>
              <a:ext cx="1149475" cy="720569"/>
            </a:xfrm>
            <a:prstGeom prst="rect">
              <a:avLst/>
            </a:prstGeom>
            <a:noFill/>
            <a:ln w="15875">
              <a:solidFill>
                <a:schemeClr val="tx1"/>
              </a:solidFill>
              <a:miter lim="800000"/>
              <a:headEnd/>
              <a:tailEnd/>
            </a:ln>
          </p:spPr>
          <p:txBody>
            <a:bodyPr lIns="0" tIns="8890" rIns="0" bIns="8890" anchor="ctr"/>
            <a:lstStyle/>
            <a:p>
              <a:pPr algn="ctr"/>
              <a:r>
                <a:rPr kumimoji="1" lang="en-US" altLang="ja-JP" sz="1200">
                  <a:solidFill>
                    <a:schemeClr val="tx1"/>
                  </a:solidFill>
                  <a:latin typeface="Century" pitchFamily="18" charset="0"/>
                  <a:ea typeface="ＭＳ 明朝" pitchFamily="17" charset="-128"/>
                </a:rPr>
                <a:t>JA3GQ</a:t>
              </a:r>
              <a:r>
                <a:rPr kumimoji="1" lang="en-US" altLang="ja-JP" sz="1000">
                  <a:solidFill>
                    <a:schemeClr val="tx1"/>
                  </a:solidFill>
                  <a:latin typeface="Century" pitchFamily="18" charset="0"/>
                  <a:ea typeface="ＭＳ 明朝" pitchFamily="17" charset="-128"/>
                </a:rPr>
                <a:t>J</a:t>
              </a:r>
            </a:p>
            <a:p>
              <a:pPr algn="ctr"/>
              <a:endParaRPr kumimoji="1" lang="en-US" altLang="ja-JP" sz="1000">
                <a:solidFill>
                  <a:schemeClr val="tx1"/>
                </a:solidFill>
                <a:latin typeface="Times New Roman" pitchFamily="18" charset="0"/>
                <a:ea typeface="ＭＳ 明朝" pitchFamily="17" charset="-128"/>
              </a:endParaRPr>
            </a:p>
            <a:p>
              <a:pPr algn="ctr"/>
              <a:r>
                <a:rPr kumimoji="1" lang="en-US" altLang="ja-JP" sz="1200">
                  <a:solidFill>
                    <a:srgbClr val="FF0000"/>
                  </a:solidFill>
                  <a:latin typeface="Century" pitchFamily="18" charset="0"/>
                  <a:ea typeface="ＭＳ 明朝" pitchFamily="17" charset="-128"/>
                </a:rPr>
                <a:t>ID-5100</a:t>
              </a:r>
              <a:endParaRPr kumimoji="1" lang="en-US" altLang="ja-JP" sz="1200">
                <a:solidFill>
                  <a:schemeClr val="tx1"/>
                </a:solidFill>
                <a:latin typeface="Times New Roman" pitchFamily="18" charset="0"/>
              </a:endParaRPr>
            </a:p>
          </p:txBody>
        </p:sp>
        <p:grpSp>
          <p:nvGrpSpPr>
            <p:cNvPr id="28713" name="グループ化 64"/>
            <p:cNvGrpSpPr>
              <a:grpSpLocks/>
            </p:cNvGrpSpPr>
            <p:nvPr/>
          </p:nvGrpSpPr>
          <p:grpSpPr bwMode="auto">
            <a:xfrm>
              <a:off x="7685088" y="2665413"/>
              <a:ext cx="919162" cy="2995835"/>
              <a:chOff x="7685088" y="2665413"/>
              <a:chExt cx="919162" cy="2995835"/>
            </a:xfrm>
          </p:grpSpPr>
          <p:grpSp>
            <p:nvGrpSpPr>
              <p:cNvPr id="28714" name="グループ化 62"/>
              <p:cNvGrpSpPr>
                <a:grpSpLocks/>
              </p:cNvGrpSpPr>
              <p:nvPr/>
            </p:nvGrpSpPr>
            <p:grpSpPr bwMode="auto">
              <a:xfrm>
                <a:off x="8004175" y="2746375"/>
                <a:ext cx="600075" cy="2914873"/>
                <a:chOff x="8004175" y="2746375"/>
                <a:chExt cx="600075" cy="2914873"/>
              </a:xfrm>
            </p:grpSpPr>
            <p:cxnSp>
              <p:nvCxnSpPr>
                <p:cNvPr id="28716" name="AutoShape 42"/>
                <p:cNvCxnSpPr>
                  <a:cxnSpLocks noChangeShapeType="1"/>
                </p:cNvCxnSpPr>
                <p:nvPr/>
              </p:nvCxnSpPr>
              <p:spPr bwMode="auto">
                <a:xfrm>
                  <a:off x="8004175" y="5661248"/>
                  <a:ext cx="467543" cy="0"/>
                </a:xfrm>
                <a:prstGeom prst="straightConnector1">
                  <a:avLst/>
                </a:prstGeom>
                <a:noFill/>
                <a:ln w="15875">
                  <a:solidFill>
                    <a:schemeClr val="tx1"/>
                  </a:solidFill>
                  <a:round/>
                  <a:headEnd/>
                  <a:tailEnd/>
                </a:ln>
              </p:spPr>
            </p:cxnSp>
            <p:grpSp>
              <p:nvGrpSpPr>
                <p:cNvPr id="28717" name="Group 43"/>
                <p:cNvGrpSpPr>
                  <a:grpSpLocks/>
                </p:cNvGrpSpPr>
                <p:nvPr/>
              </p:nvGrpSpPr>
              <p:grpSpPr bwMode="auto">
                <a:xfrm>
                  <a:off x="8343788" y="2746375"/>
                  <a:ext cx="260462" cy="171626"/>
                  <a:chOff x="5664" y="8285"/>
                  <a:chExt cx="360" cy="180"/>
                </a:xfrm>
              </p:grpSpPr>
              <p:cxnSp>
                <p:nvCxnSpPr>
                  <p:cNvPr id="28719" name="AutoShape 44"/>
                  <p:cNvCxnSpPr>
                    <a:cxnSpLocks noChangeShapeType="1"/>
                  </p:cNvCxnSpPr>
                  <p:nvPr/>
                </p:nvCxnSpPr>
                <p:spPr bwMode="auto">
                  <a:xfrm>
                    <a:off x="5664" y="8285"/>
                    <a:ext cx="360" cy="0"/>
                  </a:xfrm>
                  <a:prstGeom prst="straightConnector1">
                    <a:avLst/>
                  </a:prstGeom>
                  <a:noFill/>
                  <a:ln w="15875">
                    <a:solidFill>
                      <a:schemeClr val="tx1"/>
                    </a:solidFill>
                    <a:round/>
                    <a:headEnd/>
                    <a:tailEnd/>
                  </a:ln>
                </p:spPr>
              </p:cxnSp>
              <p:cxnSp>
                <p:nvCxnSpPr>
                  <p:cNvPr id="28720" name="AutoShape 45"/>
                  <p:cNvCxnSpPr>
                    <a:cxnSpLocks noChangeShapeType="1"/>
                  </p:cNvCxnSpPr>
                  <p:nvPr/>
                </p:nvCxnSpPr>
                <p:spPr bwMode="auto">
                  <a:xfrm flipH="1" flipV="1">
                    <a:off x="5665" y="8285"/>
                    <a:ext cx="179" cy="180"/>
                  </a:xfrm>
                  <a:prstGeom prst="straightConnector1">
                    <a:avLst/>
                  </a:prstGeom>
                  <a:noFill/>
                  <a:ln w="15875">
                    <a:solidFill>
                      <a:schemeClr val="tx1"/>
                    </a:solidFill>
                    <a:round/>
                    <a:headEnd/>
                    <a:tailEnd/>
                  </a:ln>
                </p:spPr>
              </p:cxnSp>
              <p:cxnSp>
                <p:nvCxnSpPr>
                  <p:cNvPr id="28721" name="AutoShape 46"/>
                  <p:cNvCxnSpPr>
                    <a:cxnSpLocks noChangeShapeType="1"/>
                  </p:cNvCxnSpPr>
                  <p:nvPr/>
                </p:nvCxnSpPr>
                <p:spPr bwMode="auto">
                  <a:xfrm flipV="1">
                    <a:off x="5841" y="8285"/>
                    <a:ext cx="180" cy="180"/>
                  </a:xfrm>
                  <a:prstGeom prst="straightConnector1">
                    <a:avLst/>
                  </a:prstGeom>
                  <a:noFill/>
                  <a:ln w="15875">
                    <a:solidFill>
                      <a:schemeClr val="tx1"/>
                    </a:solidFill>
                    <a:round/>
                    <a:headEnd/>
                    <a:tailEnd/>
                  </a:ln>
                </p:spPr>
              </p:cxnSp>
            </p:grpSp>
            <p:cxnSp>
              <p:nvCxnSpPr>
                <p:cNvPr id="28718" name="AutoShape 47"/>
                <p:cNvCxnSpPr>
                  <a:cxnSpLocks noChangeShapeType="1"/>
                </p:cNvCxnSpPr>
                <p:nvPr/>
              </p:nvCxnSpPr>
              <p:spPr bwMode="auto">
                <a:xfrm flipH="1">
                  <a:off x="8460432" y="2746375"/>
                  <a:ext cx="11286" cy="2914873"/>
                </a:xfrm>
                <a:prstGeom prst="straightConnector1">
                  <a:avLst/>
                </a:prstGeom>
                <a:noFill/>
                <a:ln w="15875">
                  <a:solidFill>
                    <a:schemeClr val="tx1"/>
                  </a:solidFill>
                  <a:round/>
                  <a:headEnd/>
                  <a:tailEnd/>
                </a:ln>
              </p:spPr>
            </p:cxnSp>
          </p:grpSp>
          <p:cxnSp>
            <p:nvCxnSpPr>
              <p:cNvPr id="28715" name="AutoShape 49"/>
              <p:cNvCxnSpPr>
                <a:cxnSpLocks noChangeShapeType="1"/>
              </p:cNvCxnSpPr>
              <p:nvPr/>
            </p:nvCxnSpPr>
            <p:spPr bwMode="auto">
              <a:xfrm rot="10800000">
                <a:off x="7685088" y="2665413"/>
                <a:ext cx="496887" cy="180975"/>
              </a:xfrm>
              <a:prstGeom prst="bentConnector3">
                <a:avLst>
                  <a:gd name="adj1" fmla="val 50000"/>
                </a:avLst>
              </a:prstGeom>
              <a:noFill/>
              <a:ln w="15875">
                <a:solidFill>
                  <a:schemeClr val="tx1"/>
                </a:solidFill>
                <a:miter lim="800000"/>
                <a:headEnd/>
                <a:tailEnd type="triangle" w="med" len="med"/>
              </a:ln>
            </p:spPr>
          </p:cxnSp>
        </p:grpSp>
      </p:grpSp>
      <p:grpSp>
        <p:nvGrpSpPr>
          <p:cNvPr id="28681" name="グループ化 61"/>
          <p:cNvGrpSpPr>
            <a:grpSpLocks/>
          </p:cNvGrpSpPr>
          <p:nvPr/>
        </p:nvGrpSpPr>
        <p:grpSpPr bwMode="auto">
          <a:xfrm>
            <a:off x="3476625" y="3933825"/>
            <a:ext cx="4633913" cy="1282700"/>
            <a:chOff x="2504047" y="4008683"/>
            <a:chExt cx="3475460" cy="1282238"/>
          </a:xfrm>
        </p:grpSpPr>
        <p:grpSp>
          <p:nvGrpSpPr>
            <p:cNvPr id="28707" name="Group 23"/>
            <p:cNvGrpSpPr>
              <a:grpSpLocks/>
            </p:cNvGrpSpPr>
            <p:nvPr/>
          </p:nvGrpSpPr>
          <p:grpSpPr bwMode="auto">
            <a:xfrm>
              <a:off x="2504047" y="4018780"/>
              <a:ext cx="3475460" cy="1272141"/>
              <a:chOff x="3681" y="9725"/>
              <a:chExt cx="3843" cy="1260"/>
            </a:xfrm>
          </p:grpSpPr>
          <p:cxnSp>
            <p:nvCxnSpPr>
              <p:cNvPr id="28709" name="AutoShape 24"/>
              <p:cNvCxnSpPr>
                <a:cxnSpLocks noChangeShapeType="1"/>
              </p:cNvCxnSpPr>
              <p:nvPr/>
            </p:nvCxnSpPr>
            <p:spPr bwMode="auto">
              <a:xfrm>
                <a:off x="7524" y="10085"/>
                <a:ext cx="0" cy="900"/>
              </a:xfrm>
              <a:prstGeom prst="straightConnector1">
                <a:avLst/>
              </a:prstGeom>
              <a:noFill/>
              <a:ln w="15875">
                <a:solidFill>
                  <a:schemeClr val="tx1"/>
                </a:solidFill>
                <a:prstDash val="dashDot"/>
                <a:round/>
                <a:headEnd/>
                <a:tailEnd type="triangle" w="med" len="med"/>
              </a:ln>
            </p:spPr>
          </p:cxnSp>
          <p:cxnSp>
            <p:nvCxnSpPr>
              <p:cNvPr id="28710" name="AutoShape 25"/>
              <p:cNvCxnSpPr>
                <a:cxnSpLocks noChangeShapeType="1"/>
              </p:cNvCxnSpPr>
              <p:nvPr/>
            </p:nvCxnSpPr>
            <p:spPr bwMode="auto">
              <a:xfrm>
                <a:off x="4464" y="10092"/>
                <a:ext cx="3060" cy="0"/>
              </a:xfrm>
              <a:prstGeom prst="straightConnector1">
                <a:avLst/>
              </a:prstGeom>
              <a:noFill/>
              <a:ln w="15875">
                <a:solidFill>
                  <a:schemeClr val="tx1"/>
                </a:solidFill>
                <a:prstDash val="dashDot"/>
                <a:round/>
                <a:headEnd/>
                <a:tailEnd/>
              </a:ln>
            </p:spPr>
          </p:cxnSp>
          <p:cxnSp>
            <p:nvCxnSpPr>
              <p:cNvPr id="28711" name="AutoShape 26"/>
              <p:cNvCxnSpPr>
                <a:cxnSpLocks noChangeShapeType="1"/>
              </p:cNvCxnSpPr>
              <p:nvPr/>
            </p:nvCxnSpPr>
            <p:spPr bwMode="auto">
              <a:xfrm flipH="1">
                <a:off x="3681" y="9725"/>
                <a:ext cx="784" cy="0"/>
              </a:xfrm>
              <a:prstGeom prst="straightConnector1">
                <a:avLst/>
              </a:prstGeom>
              <a:noFill/>
              <a:ln w="15875">
                <a:solidFill>
                  <a:schemeClr val="tx1"/>
                </a:solidFill>
                <a:prstDash val="dashDot"/>
                <a:round/>
                <a:headEnd/>
                <a:tailEnd type="triangle" w="med" len="med"/>
              </a:ln>
            </p:spPr>
          </p:cxnSp>
        </p:grpSp>
        <p:cxnSp>
          <p:nvCxnSpPr>
            <p:cNvPr id="28708" name="AutoShape 50"/>
            <p:cNvCxnSpPr>
              <a:cxnSpLocks noChangeShapeType="1"/>
            </p:cNvCxnSpPr>
            <p:nvPr/>
          </p:nvCxnSpPr>
          <p:spPr bwMode="auto">
            <a:xfrm>
              <a:off x="3204656" y="4008683"/>
              <a:ext cx="919" cy="370536"/>
            </a:xfrm>
            <a:prstGeom prst="straightConnector1">
              <a:avLst/>
            </a:prstGeom>
            <a:noFill/>
            <a:ln w="15875">
              <a:solidFill>
                <a:schemeClr val="tx1"/>
              </a:solidFill>
              <a:prstDash val="dashDot"/>
              <a:round/>
              <a:headEnd/>
              <a:tailEnd/>
            </a:ln>
          </p:spPr>
        </p:cxnSp>
      </p:grpSp>
      <p:cxnSp>
        <p:nvCxnSpPr>
          <p:cNvPr id="28682" name="AutoShape 51"/>
          <p:cNvCxnSpPr>
            <a:cxnSpLocks noChangeShapeType="1"/>
          </p:cNvCxnSpPr>
          <p:nvPr/>
        </p:nvCxnSpPr>
        <p:spPr bwMode="auto">
          <a:xfrm>
            <a:off x="4941888" y="2060575"/>
            <a:ext cx="936625" cy="358775"/>
          </a:xfrm>
          <a:prstGeom prst="bentConnector3">
            <a:avLst>
              <a:gd name="adj1" fmla="val 50000"/>
            </a:avLst>
          </a:prstGeom>
          <a:noFill/>
          <a:ln w="12700">
            <a:solidFill>
              <a:schemeClr val="tx1"/>
            </a:solidFill>
            <a:miter lim="800000"/>
            <a:headEnd type="triangle" w="med" len="med"/>
            <a:tailEnd type="triangle" w="med" len="med"/>
          </a:ln>
        </p:spPr>
      </p:cxnSp>
      <p:grpSp>
        <p:nvGrpSpPr>
          <p:cNvPr id="28683" name="グループ化 61"/>
          <p:cNvGrpSpPr>
            <a:grpSpLocks/>
          </p:cNvGrpSpPr>
          <p:nvPr/>
        </p:nvGrpSpPr>
        <p:grpSpPr bwMode="auto">
          <a:xfrm>
            <a:off x="7154863" y="2565400"/>
            <a:ext cx="3794125" cy="1636713"/>
            <a:chOff x="5367338" y="2565400"/>
            <a:chExt cx="2846387" cy="1636713"/>
          </a:xfrm>
        </p:grpSpPr>
        <p:grpSp>
          <p:nvGrpSpPr>
            <p:cNvPr id="28696" name="グループ化 59"/>
            <p:cNvGrpSpPr>
              <a:grpSpLocks/>
            </p:cNvGrpSpPr>
            <p:nvPr/>
          </p:nvGrpSpPr>
          <p:grpSpPr bwMode="auto">
            <a:xfrm>
              <a:off x="5367338" y="3214811"/>
              <a:ext cx="1346200" cy="430213"/>
              <a:chOff x="5152017" y="3225206"/>
              <a:chExt cx="1345132" cy="430105"/>
            </a:xfrm>
          </p:grpSpPr>
          <p:sp>
            <p:nvSpPr>
              <p:cNvPr id="28705" name="Text Box 8"/>
              <p:cNvSpPr txBox="1">
                <a:spLocks noChangeArrowheads="1"/>
              </p:cNvSpPr>
              <p:nvPr/>
            </p:nvSpPr>
            <p:spPr bwMode="auto">
              <a:xfrm>
                <a:off x="5296008" y="3225083"/>
                <a:ext cx="1200723" cy="347575"/>
              </a:xfrm>
              <a:prstGeom prst="rect">
                <a:avLst/>
              </a:prstGeom>
              <a:noFill/>
              <a:ln w="15875">
                <a:noFill/>
                <a:miter lim="800000"/>
                <a:headEnd/>
                <a:tailEnd/>
              </a:ln>
            </p:spPr>
            <p:txBody>
              <a:bodyPr lIns="0" tIns="8890" rIns="0" bIns="8890" anchor="ctr"/>
              <a:lstStyle/>
              <a:p>
                <a:pPr algn="ctr"/>
                <a:r>
                  <a:rPr kumimoji="1" lang="ja-JP" altLang="en-US" sz="1200">
                    <a:solidFill>
                      <a:schemeClr val="tx1"/>
                    </a:solidFill>
                    <a:latin typeface="Century" pitchFamily="18" charset="0"/>
                    <a:ea typeface="ＭＳ 明朝" pitchFamily="17" charset="-128"/>
                  </a:rPr>
                  <a:t>インターネット</a:t>
                </a:r>
                <a:endParaRPr kumimoji="1" lang="ja-JP" altLang="en-US" sz="1200">
                  <a:solidFill>
                    <a:schemeClr val="tx1"/>
                  </a:solidFill>
                  <a:latin typeface="Times New Roman" pitchFamily="18" charset="0"/>
                  <a:ea typeface="ＭＳ 明朝" pitchFamily="17" charset="-128"/>
                </a:endParaRPr>
              </a:p>
              <a:p>
                <a:pPr algn="ctr"/>
                <a:r>
                  <a:rPr kumimoji="1" lang="ja-JP" altLang="en-US" sz="1200">
                    <a:solidFill>
                      <a:schemeClr val="tx1"/>
                    </a:solidFill>
                    <a:latin typeface="Century" pitchFamily="18" charset="0"/>
                    <a:ea typeface="ＭＳ 明朝" pitchFamily="17" charset="-128"/>
                  </a:rPr>
                  <a:t>ゲートウエイ</a:t>
                </a:r>
                <a:endParaRPr kumimoji="1" lang="ja-JP" altLang="en-US" sz="1200" b="0">
                  <a:solidFill>
                    <a:schemeClr val="tx1"/>
                  </a:solidFill>
                  <a:latin typeface="Times New Roman" pitchFamily="18" charset="0"/>
                </a:endParaRPr>
              </a:p>
            </p:txBody>
          </p:sp>
          <p:cxnSp>
            <p:nvCxnSpPr>
              <p:cNvPr id="28706" name="AutoShape 10"/>
              <p:cNvCxnSpPr>
                <a:cxnSpLocks noChangeShapeType="1"/>
              </p:cNvCxnSpPr>
              <p:nvPr/>
            </p:nvCxnSpPr>
            <p:spPr bwMode="auto">
              <a:xfrm flipH="1">
                <a:off x="5152017" y="3655311"/>
                <a:ext cx="1302838" cy="0"/>
              </a:xfrm>
              <a:prstGeom prst="straightConnector1">
                <a:avLst/>
              </a:prstGeom>
              <a:noFill/>
              <a:ln w="15875">
                <a:solidFill>
                  <a:schemeClr val="tx1"/>
                </a:solidFill>
                <a:round/>
                <a:headEnd/>
                <a:tailEnd type="triangle" w="med" len="med"/>
              </a:ln>
            </p:spPr>
          </p:cxnSp>
        </p:grpSp>
        <p:grpSp>
          <p:nvGrpSpPr>
            <p:cNvPr id="28697" name="グループ化 53"/>
            <p:cNvGrpSpPr>
              <a:grpSpLocks/>
            </p:cNvGrpSpPr>
            <p:nvPr/>
          </p:nvGrpSpPr>
          <p:grpSpPr bwMode="auto">
            <a:xfrm>
              <a:off x="6702425" y="2565400"/>
              <a:ext cx="1511300" cy="1636713"/>
              <a:chOff x="6487035" y="2564904"/>
              <a:chExt cx="1510630" cy="1637630"/>
            </a:xfrm>
          </p:grpSpPr>
          <p:grpSp>
            <p:nvGrpSpPr>
              <p:cNvPr id="28698" name="Group 34"/>
              <p:cNvGrpSpPr>
                <a:grpSpLocks/>
              </p:cNvGrpSpPr>
              <p:nvPr/>
            </p:nvGrpSpPr>
            <p:grpSpPr bwMode="auto">
              <a:xfrm>
                <a:off x="7040534" y="2564904"/>
                <a:ext cx="260200" cy="547223"/>
                <a:chOff x="5664" y="8285"/>
                <a:chExt cx="283" cy="542"/>
              </a:xfrm>
            </p:grpSpPr>
            <p:grpSp>
              <p:nvGrpSpPr>
                <p:cNvPr id="28700" name="Group 35"/>
                <p:cNvGrpSpPr>
                  <a:grpSpLocks/>
                </p:cNvGrpSpPr>
                <p:nvPr/>
              </p:nvGrpSpPr>
              <p:grpSpPr bwMode="auto">
                <a:xfrm>
                  <a:off x="5664" y="8285"/>
                  <a:ext cx="283" cy="180"/>
                  <a:chOff x="5664" y="8285"/>
                  <a:chExt cx="360" cy="180"/>
                </a:xfrm>
              </p:grpSpPr>
              <p:cxnSp>
                <p:nvCxnSpPr>
                  <p:cNvPr id="28702" name="AutoShape 36"/>
                  <p:cNvCxnSpPr>
                    <a:cxnSpLocks noChangeShapeType="1"/>
                  </p:cNvCxnSpPr>
                  <p:nvPr/>
                </p:nvCxnSpPr>
                <p:spPr bwMode="auto">
                  <a:xfrm>
                    <a:off x="5664" y="8285"/>
                    <a:ext cx="360" cy="0"/>
                  </a:xfrm>
                  <a:prstGeom prst="straightConnector1">
                    <a:avLst/>
                  </a:prstGeom>
                  <a:noFill/>
                  <a:ln w="15875">
                    <a:solidFill>
                      <a:schemeClr val="tx1"/>
                    </a:solidFill>
                    <a:round/>
                    <a:headEnd/>
                    <a:tailEnd/>
                  </a:ln>
                </p:spPr>
              </p:cxnSp>
              <p:cxnSp>
                <p:nvCxnSpPr>
                  <p:cNvPr id="28703" name="AutoShape 37"/>
                  <p:cNvCxnSpPr>
                    <a:cxnSpLocks noChangeShapeType="1"/>
                  </p:cNvCxnSpPr>
                  <p:nvPr/>
                </p:nvCxnSpPr>
                <p:spPr bwMode="auto">
                  <a:xfrm flipH="1" flipV="1">
                    <a:off x="5665" y="8285"/>
                    <a:ext cx="179" cy="180"/>
                  </a:xfrm>
                  <a:prstGeom prst="straightConnector1">
                    <a:avLst/>
                  </a:prstGeom>
                  <a:noFill/>
                  <a:ln w="15875">
                    <a:solidFill>
                      <a:schemeClr val="tx1"/>
                    </a:solidFill>
                    <a:round/>
                    <a:headEnd/>
                    <a:tailEnd/>
                  </a:ln>
                </p:spPr>
              </p:cxnSp>
              <p:cxnSp>
                <p:nvCxnSpPr>
                  <p:cNvPr id="28704" name="AutoShape 38"/>
                  <p:cNvCxnSpPr>
                    <a:cxnSpLocks noChangeShapeType="1"/>
                  </p:cNvCxnSpPr>
                  <p:nvPr/>
                </p:nvCxnSpPr>
                <p:spPr bwMode="auto">
                  <a:xfrm flipV="1">
                    <a:off x="5841" y="8285"/>
                    <a:ext cx="180" cy="180"/>
                  </a:xfrm>
                  <a:prstGeom prst="straightConnector1">
                    <a:avLst/>
                  </a:prstGeom>
                  <a:noFill/>
                  <a:ln w="15875">
                    <a:solidFill>
                      <a:schemeClr val="tx1"/>
                    </a:solidFill>
                    <a:round/>
                    <a:headEnd/>
                    <a:tailEnd/>
                  </a:ln>
                </p:spPr>
              </p:cxnSp>
            </p:grpSp>
            <p:cxnSp>
              <p:nvCxnSpPr>
                <p:cNvPr id="28701" name="AutoShape 39"/>
                <p:cNvCxnSpPr>
                  <a:cxnSpLocks noChangeShapeType="1"/>
                </p:cNvCxnSpPr>
                <p:nvPr/>
              </p:nvCxnSpPr>
              <p:spPr bwMode="auto">
                <a:xfrm>
                  <a:off x="5803" y="8285"/>
                  <a:ext cx="1" cy="542"/>
                </a:xfrm>
                <a:prstGeom prst="straightConnector1">
                  <a:avLst/>
                </a:prstGeom>
                <a:noFill/>
                <a:ln w="15875">
                  <a:solidFill>
                    <a:schemeClr val="tx1"/>
                  </a:solidFill>
                  <a:round/>
                  <a:headEnd/>
                  <a:tailEnd/>
                </a:ln>
              </p:spPr>
            </p:cxnSp>
          </p:grpSp>
          <p:sp>
            <p:nvSpPr>
              <p:cNvPr id="28699" name="Text Box 40"/>
              <p:cNvSpPr txBox="1">
                <a:spLocks noChangeArrowheads="1"/>
              </p:cNvSpPr>
              <p:nvPr/>
            </p:nvSpPr>
            <p:spPr bwMode="auto">
              <a:xfrm>
                <a:off x="6487010" y="3112899"/>
                <a:ext cx="1510655" cy="1089635"/>
              </a:xfrm>
              <a:prstGeom prst="rect">
                <a:avLst/>
              </a:prstGeom>
              <a:noFill/>
              <a:ln w="15875">
                <a:solidFill>
                  <a:schemeClr val="tx1"/>
                </a:solidFill>
                <a:miter lim="800000"/>
                <a:headEnd/>
                <a:tailEnd/>
              </a:ln>
            </p:spPr>
            <p:txBody>
              <a:bodyPr lIns="0" tIns="8890" rIns="0" bIns="8890" anchor="ctr"/>
              <a:lstStyle/>
              <a:p>
                <a:pPr algn="ctr"/>
                <a:r>
                  <a:rPr kumimoji="1" lang="en-US" altLang="ja-JP" sz="1200">
                    <a:solidFill>
                      <a:schemeClr val="tx1"/>
                    </a:solidFill>
                    <a:latin typeface="Century" pitchFamily="18" charset="0"/>
                    <a:ea typeface="ＭＳ 明朝" pitchFamily="17" charset="-128"/>
                  </a:rPr>
                  <a:t>JR3VH,JR3VG</a:t>
                </a:r>
              </a:p>
              <a:p>
                <a:pPr algn="ctr"/>
                <a:endParaRPr kumimoji="1" lang="en-US" altLang="ja-JP" sz="1000">
                  <a:solidFill>
                    <a:schemeClr val="tx1"/>
                  </a:solidFill>
                  <a:latin typeface="Century" pitchFamily="18" charset="0"/>
                  <a:ea typeface="ＭＳ 明朝" pitchFamily="17" charset="-128"/>
                </a:endParaRPr>
              </a:p>
              <a:p>
                <a:pPr algn="ctr"/>
                <a:r>
                  <a:rPr kumimoji="1" lang="ja-JP" altLang="en-US" sz="1200">
                    <a:solidFill>
                      <a:schemeClr val="tx1"/>
                    </a:solidFill>
                    <a:latin typeface="Century" pitchFamily="18" charset="0"/>
                    <a:ea typeface="ＭＳ 明朝" pitchFamily="17" charset="-128"/>
                  </a:rPr>
                  <a:t>国内のリピーター</a:t>
                </a:r>
                <a:endParaRPr kumimoji="1" lang="ja-JP" altLang="en-US" sz="1200">
                  <a:solidFill>
                    <a:schemeClr val="tx1"/>
                  </a:solidFill>
                  <a:latin typeface="Times New Roman" pitchFamily="18" charset="0"/>
                </a:endParaRPr>
              </a:p>
            </p:txBody>
          </p:sp>
        </p:grpSp>
      </p:grpSp>
      <p:grpSp>
        <p:nvGrpSpPr>
          <p:cNvPr id="28684" name="グループ化 66"/>
          <p:cNvGrpSpPr>
            <a:grpSpLocks/>
          </p:cNvGrpSpPr>
          <p:nvPr/>
        </p:nvGrpSpPr>
        <p:grpSpPr bwMode="auto">
          <a:xfrm>
            <a:off x="3482975" y="3716338"/>
            <a:ext cx="5062538" cy="2184400"/>
            <a:chOff x="2612544" y="3836988"/>
            <a:chExt cx="3796993" cy="2184220"/>
          </a:xfrm>
        </p:grpSpPr>
        <p:sp>
          <p:nvSpPr>
            <p:cNvPr id="28688" name="Text Box 13"/>
            <p:cNvSpPr txBox="1">
              <a:spLocks noChangeArrowheads="1"/>
            </p:cNvSpPr>
            <p:nvPr/>
          </p:nvSpPr>
          <p:spPr bwMode="auto">
            <a:xfrm>
              <a:off x="5260556" y="5300542"/>
              <a:ext cx="1148981" cy="720666"/>
            </a:xfrm>
            <a:prstGeom prst="rect">
              <a:avLst/>
            </a:prstGeom>
            <a:noFill/>
            <a:ln w="15875">
              <a:solidFill>
                <a:schemeClr val="tx1"/>
              </a:solidFill>
              <a:miter lim="800000"/>
              <a:headEnd/>
              <a:tailEnd/>
            </a:ln>
          </p:spPr>
          <p:txBody>
            <a:bodyPr lIns="0" tIns="8890" rIns="0" bIns="8890" anchor="ctr"/>
            <a:lstStyle/>
            <a:p>
              <a:pPr algn="ctr"/>
              <a:r>
                <a:rPr kumimoji="1" lang="en-US" altLang="ja-JP" sz="1200">
                  <a:solidFill>
                    <a:schemeClr val="tx1"/>
                  </a:solidFill>
                  <a:latin typeface="Century" pitchFamily="18" charset="0"/>
                  <a:ea typeface="ＭＳ 明朝" pitchFamily="17" charset="-128"/>
                </a:rPr>
                <a:t>JA3GQJ</a:t>
              </a:r>
            </a:p>
            <a:p>
              <a:pPr algn="ctr"/>
              <a:endParaRPr kumimoji="1" lang="en-US" altLang="ja-JP" sz="1000">
                <a:solidFill>
                  <a:schemeClr val="tx1"/>
                </a:solidFill>
                <a:latin typeface="Times New Roman" pitchFamily="18" charset="0"/>
                <a:ea typeface="ＭＳ 明朝" pitchFamily="17" charset="-128"/>
              </a:endParaRPr>
            </a:p>
            <a:p>
              <a:pPr algn="ctr"/>
              <a:r>
                <a:rPr kumimoji="1" lang="ja-JP" altLang="en-US" sz="1000">
                  <a:solidFill>
                    <a:srgbClr val="FF0000"/>
                  </a:solidFill>
                  <a:latin typeface="Century" pitchFamily="18" charset="0"/>
                  <a:ea typeface="ＭＳ 明朝" pitchFamily="17" charset="-128"/>
                </a:rPr>
                <a:t>パソコンと</a:t>
              </a:r>
              <a:r>
                <a:rPr kumimoji="1" lang="en-US" altLang="ja-JP" sz="1000">
                  <a:solidFill>
                    <a:srgbClr val="FF0000"/>
                  </a:solidFill>
                  <a:latin typeface="Century" pitchFamily="18" charset="0"/>
                  <a:ea typeface="ＭＳ 明朝" pitchFamily="17" charset="-128"/>
                </a:rPr>
                <a:t>DV</a:t>
              </a:r>
              <a:r>
                <a:rPr kumimoji="1" lang="ja-JP" altLang="en-US" sz="1000">
                  <a:solidFill>
                    <a:srgbClr val="FF0000"/>
                  </a:solidFill>
                  <a:latin typeface="Century" pitchFamily="18" charset="0"/>
                  <a:ea typeface="ＭＳ 明朝" pitchFamily="17" charset="-128"/>
                </a:rPr>
                <a:t>ドングル</a:t>
              </a:r>
              <a:endParaRPr kumimoji="1" lang="ja-JP" altLang="en-US" sz="1000" b="0">
                <a:solidFill>
                  <a:schemeClr val="tx1"/>
                </a:solidFill>
                <a:latin typeface="Times New Roman" pitchFamily="18" charset="0"/>
              </a:endParaRPr>
            </a:p>
          </p:txBody>
        </p:sp>
        <p:grpSp>
          <p:nvGrpSpPr>
            <p:cNvPr id="28689" name="グループ化 57"/>
            <p:cNvGrpSpPr>
              <a:grpSpLocks/>
            </p:cNvGrpSpPr>
            <p:nvPr/>
          </p:nvGrpSpPr>
          <p:grpSpPr bwMode="auto">
            <a:xfrm>
              <a:off x="2612544" y="3836988"/>
              <a:ext cx="2979737" cy="1454150"/>
              <a:chOff x="2504047" y="3837045"/>
              <a:chExt cx="2978966" cy="1453876"/>
            </a:xfrm>
          </p:grpSpPr>
          <p:grpSp>
            <p:nvGrpSpPr>
              <p:cNvPr id="28690" name="Group 17"/>
              <p:cNvGrpSpPr>
                <a:grpSpLocks/>
              </p:cNvGrpSpPr>
              <p:nvPr/>
            </p:nvGrpSpPr>
            <p:grpSpPr bwMode="auto">
              <a:xfrm>
                <a:off x="2504047" y="3837045"/>
                <a:ext cx="2978966" cy="1453876"/>
                <a:chOff x="3681" y="7745"/>
                <a:chExt cx="3600" cy="1440"/>
              </a:xfrm>
            </p:grpSpPr>
            <p:cxnSp>
              <p:nvCxnSpPr>
                <p:cNvPr id="28692" name="AutoShape 18"/>
                <p:cNvCxnSpPr>
                  <a:cxnSpLocks noChangeShapeType="1"/>
                </p:cNvCxnSpPr>
                <p:nvPr/>
              </p:nvCxnSpPr>
              <p:spPr bwMode="auto">
                <a:xfrm>
                  <a:off x="3681" y="7745"/>
                  <a:ext cx="540" cy="0"/>
                </a:xfrm>
                <a:prstGeom prst="straightConnector1">
                  <a:avLst/>
                </a:prstGeom>
                <a:noFill/>
                <a:ln w="15875">
                  <a:solidFill>
                    <a:schemeClr val="tx1"/>
                  </a:solidFill>
                  <a:round/>
                  <a:headEnd/>
                  <a:tailEnd/>
                </a:ln>
              </p:spPr>
            </p:cxnSp>
            <p:cxnSp>
              <p:nvCxnSpPr>
                <p:cNvPr id="28693" name="AutoShape 19"/>
                <p:cNvCxnSpPr>
                  <a:cxnSpLocks noChangeShapeType="1"/>
                </p:cNvCxnSpPr>
                <p:nvPr/>
              </p:nvCxnSpPr>
              <p:spPr bwMode="auto">
                <a:xfrm>
                  <a:off x="7281" y="8645"/>
                  <a:ext cx="0" cy="540"/>
                </a:xfrm>
                <a:prstGeom prst="straightConnector1">
                  <a:avLst/>
                </a:prstGeom>
                <a:noFill/>
                <a:ln w="15875">
                  <a:solidFill>
                    <a:schemeClr val="tx1"/>
                  </a:solidFill>
                  <a:round/>
                  <a:headEnd/>
                  <a:tailEnd type="triangle" w="med" len="med"/>
                </a:ln>
              </p:spPr>
            </p:cxnSp>
            <p:cxnSp>
              <p:nvCxnSpPr>
                <p:cNvPr id="28694" name="AutoShape 20"/>
                <p:cNvCxnSpPr>
                  <a:cxnSpLocks noChangeShapeType="1"/>
                </p:cNvCxnSpPr>
                <p:nvPr/>
              </p:nvCxnSpPr>
              <p:spPr bwMode="auto">
                <a:xfrm>
                  <a:off x="4221" y="7745"/>
                  <a:ext cx="0" cy="907"/>
                </a:xfrm>
                <a:prstGeom prst="straightConnector1">
                  <a:avLst/>
                </a:prstGeom>
                <a:noFill/>
                <a:ln w="15875">
                  <a:solidFill>
                    <a:schemeClr val="tx1"/>
                  </a:solidFill>
                  <a:round/>
                  <a:headEnd/>
                  <a:tailEnd/>
                </a:ln>
              </p:spPr>
            </p:cxnSp>
            <p:cxnSp>
              <p:nvCxnSpPr>
                <p:cNvPr id="28695" name="AutoShape 21"/>
                <p:cNvCxnSpPr>
                  <a:cxnSpLocks noChangeShapeType="1"/>
                </p:cNvCxnSpPr>
                <p:nvPr/>
              </p:nvCxnSpPr>
              <p:spPr bwMode="auto">
                <a:xfrm>
                  <a:off x="4221" y="8652"/>
                  <a:ext cx="3060" cy="0"/>
                </a:xfrm>
                <a:prstGeom prst="straightConnector1">
                  <a:avLst/>
                </a:prstGeom>
                <a:noFill/>
                <a:ln w="15875">
                  <a:solidFill>
                    <a:schemeClr val="tx1"/>
                  </a:solidFill>
                  <a:round/>
                  <a:headEnd/>
                  <a:tailEnd/>
                </a:ln>
              </p:spPr>
            </p:cxnSp>
          </p:grpSp>
          <p:sp>
            <p:nvSpPr>
              <p:cNvPr id="28691" name="Text Box 22"/>
              <p:cNvSpPr txBox="1">
                <a:spLocks noChangeArrowheads="1"/>
              </p:cNvSpPr>
              <p:nvPr/>
            </p:nvSpPr>
            <p:spPr bwMode="auto">
              <a:xfrm>
                <a:off x="3144893" y="4721536"/>
                <a:ext cx="2007124" cy="363469"/>
              </a:xfrm>
              <a:prstGeom prst="rect">
                <a:avLst/>
              </a:prstGeom>
              <a:noFill/>
              <a:ln w="15875">
                <a:noFill/>
                <a:miter lim="800000"/>
                <a:headEnd/>
                <a:tailEnd/>
              </a:ln>
            </p:spPr>
            <p:txBody>
              <a:bodyPr lIns="0" tIns="8890" rIns="0" bIns="8890" anchor="ctr"/>
              <a:lstStyle/>
              <a:p>
                <a:pPr algn="ctr"/>
                <a:r>
                  <a:rPr kumimoji="1" lang="ja-JP" altLang="en-US" sz="1200">
                    <a:solidFill>
                      <a:schemeClr val="tx1"/>
                    </a:solidFill>
                    <a:latin typeface="Century" pitchFamily="18" charset="0"/>
                    <a:ea typeface="ＭＳ 明朝" pitchFamily="17" charset="-128"/>
                  </a:rPr>
                  <a:t>一方通行インターネット</a:t>
                </a:r>
                <a:endParaRPr kumimoji="1" lang="ja-JP" altLang="en-US" sz="1200" b="0">
                  <a:solidFill>
                    <a:schemeClr val="tx1"/>
                  </a:solidFill>
                  <a:latin typeface="Times New Roman" pitchFamily="18" charset="0"/>
                </a:endParaRPr>
              </a:p>
            </p:txBody>
          </p:sp>
        </p:grpSp>
      </p:grpSp>
      <p:pic>
        <p:nvPicPr>
          <p:cNvPr id="28685"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pic>
        <p:nvPicPr>
          <p:cNvPr id="28686" name="Picture 60" descr="2無題"/>
          <p:cNvPicPr>
            <a:picLocks noChangeAspect="1" noChangeArrowheads="1"/>
          </p:cNvPicPr>
          <p:nvPr/>
        </p:nvPicPr>
        <p:blipFill>
          <a:blip r:embed="rId3"/>
          <a:srcRect/>
          <a:stretch>
            <a:fillRect/>
          </a:stretch>
        </p:blipFill>
        <p:spPr bwMode="auto">
          <a:xfrm>
            <a:off x="3502025" y="1484313"/>
            <a:ext cx="1209675" cy="933450"/>
          </a:xfrm>
          <a:prstGeom prst="rect">
            <a:avLst/>
          </a:prstGeom>
          <a:noFill/>
          <a:ln w="9525">
            <a:noFill/>
            <a:miter lim="800000"/>
            <a:headEnd/>
            <a:tailEnd/>
          </a:ln>
        </p:spPr>
      </p:pic>
      <p:sp>
        <p:nvSpPr>
          <p:cNvPr id="28687" name="Text Box 4"/>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4" action="ppaction://hlinksldjump"/>
              </a:rPr>
              <a:t>1/1</a:t>
            </a:r>
            <a:endParaRPr lang="en-US" altLang="ja-JP">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8"/>
          <p:cNvSpPr>
            <a:spLocks noChangeArrowheads="1"/>
          </p:cNvSpPr>
          <p:nvPr/>
        </p:nvSpPr>
        <p:spPr bwMode="auto">
          <a:xfrm>
            <a:off x="2255838" y="4005263"/>
            <a:ext cx="8831262" cy="1944687"/>
          </a:xfrm>
          <a:prstGeom prst="rect">
            <a:avLst/>
          </a:prstGeom>
          <a:noFill/>
          <a:ln w="9525">
            <a:noFill/>
            <a:miter lim="800000"/>
            <a:headEnd/>
            <a:tailEnd/>
          </a:ln>
        </p:spPr>
        <p:txBody>
          <a:bodyPr/>
          <a:lstStyle/>
          <a:p>
            <a:pPr marL="342900" indent="-342900">
              <a:spcBef>
                <a:spcPct val="20000"/>
              </a:spcBef>
              <a:buClr>
                <a:schemeClr val="tx2"/>
              </a:buClr>
              <a:buFontTx/>
              <a:buChar char="•"/>
            </a:pPr>
            <a:endParaRPr kumimoji="1" lang="ja-JP" altLang="en-US" sz="3200">
              <a:solidFill>
                <a:schemeClr val="tx2"/>
              </a:solidFill>
            </a:endParaRPr>
          </a:p>
        </p:txBody>
      </p:sp>
      <p:sp>
        <p:nvSpPr>
          <p:cNvPr id="2" name="Rectangle 2"/>
          <p:cNvSpPr>
            <a:spLocks noChangeArrowheads="1"/>
          </p:cNvSpPr>
          <p:nvPr/>
        </p:nvSpPr>
        <p:spPr bwMode="auto">
          <a:xfrm>
            <a:off x="1462088" y="2060575"/>
            <a:ext cx="9240837" cy="4464050"/>
          </a:xfrm>
          <a:prstGeom prst="rect">
            <a:avLst/>
          </a:prstGeom>
          <a:noFill/>
          <a:ln w="9525">
            <a:noFill/>
            <a:miter lim="800000"/>
            <a:headEnd/>
            <a:tailEnd/>
          </a:ln>
        </p:spPr>
        <p:txBody>
          <a:bodyPr anchor="ctr"/>
          <a:lstStyle/>
          <a:p>
            <a:pPr>
              <a:defRPr/>
            </a:pPr>
            <a:r>
              <a:rPr kumimoji="1" lang="ja-JP" altLang="en-US" sz="2000">
                <a:solidFill>
                  <a:schemeClr val="tx2"/>
                </a:solidFill>
                <a:latin typeface="ＭＳ Ｐゴシック" charset="-128"/>
              </a:rPr>
              <a:t>・  </a:t>
            </a:r>
            <a:r>
              <a:rPr kumimoji="1" lang="en-US" altLang="ja-JP" sz="2000">
                <a:solidFill>
                  <a:schemeClr val="tx2"/>
                </a:solidFill>
                <a:latin typeface="ＭＳ Ｐゴシック" charset="-128"/>
              </a:rPr>
              <a:t>ICOM</a:t>
            </a:r>
            <a:r>
              <a:rPr kumimoji="1" lang="ja-JP" altLang="en-US" sz="2000">
                <a:solidFill>
                  <a:schemeClr val="tx2"/>
                </a:solidFill>
                <a:latin typeface="ＭＳ Ｐゴシック" charset="-128"/>
              </a:rPr>
              <a:t>製９６００ボーデーター通信端子付きトランシーバーで</a:t>
            </a:r>
            <a:r>
              <a:rPr kumimoji="1" lang="en-US" altLang="ja-JP" sz="2000">
                <a:solidFill>
                  <a:schemeClr val="tx2"/>
                </a:solidFill>
                <a:latin typeface="ＭＳ Ｐゴシック" charset="-128"/>
              </a:rPr>
              <a:t>4</a:t>
            </a:r>
            <a:r>
              <a:rPr kumimoji="1" lang="ja-JP" altLang="en-US" sz="2000">
                <a:solidFill>
                  <a:schemeClr val="tx2"/>
                </a:solidFill>
                <a:latin typeface="ＭＳ Ｐゴシック" charset="-128"/>
              </a:rPr>
              <a:t>アマ資格の</a:t>
            </a:r>
            <a:br>
              <a:rPr kumimoji="1" lang="ja-JP" altLang="en-US" sz="2000">
                <a:solidFill>
                  <a:schemeClr val="tx2"/>
                </a:solidFill>
                <a:latin typeface="ＭＳ Ｐゴシック" charset="-128"/>
              </a:rPr>
            </a:br>
            <a:r>
              <a:rPr kumimoji="1" lang="ja-JP" altLang="en-US" sz="2000">
                <a:solidFill>
                  <a:schemeClr val="tx2"/>
                </a:solidFill>
                <a:latin typeface="ＭＳ Ｐゴシック" charset="-128"/>
              </a:rPr>
              <a:t>　　クラブ局開設電子申請</a:t>
            </a:r>
            <a:r>
              <a:rPr kumimoji="1" lang="ja-JP" altLang="en-US" sz="2000">
                <a:solidFill>
                  <a:srgbClr val="FF9900"/>
                </a:solidFill>
                <a:latin typeface="ＭＳ Ｐゴシック" charset="-128"/>
              </a:rPr>
              <a:t>（申請料２９００円）</a:t>
            </a:r>
            <a:br>
              <a:rPr kumimoji="1" lang="ja-JP" altLang="en-US" sz="2000">
                <a:solidFill>
                  <a:srgbClr val="FF9900"/>
                </a:solidFill>
                <a:latin typeface="ＭＳ Ｐゴシック" charset="-128"/>
              </a:rPr>
            </a:br>
            <a:r>
              <a:rPr kumimoji="1" lang="ja-JP" altLang="en-US" sz="2000">
                <a:solidFill>
                  <a:schemeClr val="tx2"/>
                </a:solidFill>
                <a:latin typeface="ＭＳ Ｐゴシック" charset="-128"/>
              </a:rPr>
              <a:t/>
            </a:r>
            <a:br>
              <a:rPr kumimoji="1" lang="ja-JP" altLang="en-US" sz="2000">
                <a:solidFill>
                  <a:schemeClr val="tx2"/>
                </a:solidFill>
                <a:latin typeface="ＭＳ Ｐゴシック" charset="-128"/>
              </a:rPr>
            </a:br>
            <a:r>
              <a:rPr kumimoji="1" lang="ja-JP" altLang="en-US" sz="2000">
                <a:solidFill>
                  <a:schemeClr val="tx2"/>
                </a:solidFill>
                <a:latin typeface="ＭＳ Ｐゴシック" charset="-128"/>
              </a:rPr>
              <a:t>・　</a:t>
            </a:r>
            <a:r>
              <a:rPr kumimoji="1" lang="en-US" altLang="ja-JP" sz="2000">
                <a:solidFill>
                  <a:schemeClr val="tx2"/>
                </a:solidFill>
                <a:latin typeface="ＭＳ Ｐゴシック" charset="-128"/>
              </a:rPr>
              <a:t>Raspberry Pi </a:t>
            </a:r>
            <a:r>
              <a:rPr kumimoji="1" lang="ja-JP" altLang="en-US" sz="2000">
                <a:solidFill>
                  <a:schemeClr val="tx2"/>
                </a:solidFill>
                <a:latin typeface="ＭＳ Ｐゴシック" charset="-128"/>
              </a:rPr>
              <a:t>と</a:t>
            </a:r>
            <a:r>
              <a:rPr kumimoji="1" lang="en-US" altLang="ja-JP" sz="2000">
                <a:solidFill>
                  <a:schemeClr val="tx2"/>
                </a:solidFill>
                <a:latin typeface="ＭＳ Ｐゴシック" charset="-128"/>
              </a:rPr>
              <a:t>USB</a:t>
            </a:r>
            <a:r>
              <a:rPr kumimoji="1" lang="ja-JP" altLang="en-US" sz="2000">
                <a:solidFill>
                  <a:schemeClr val="tx2"/>
                </a:solidFill>
                <a:latin typeface="ＭＳ Ｐゴシック" charset="-128"/>
              </a:rPr>
              <a:t>サウンドカードでインターネット接続用付属装置を作成</a:t>
            </a:r>
            <a:br>
              <a:rPr kumimoji="1" lang="ja-JP" altLang="en-US" sz="2000">
                <a:solidFill>
                  <a:schemeClr val="tx2"/>
                </a:solidFill>
                <a:latin typeface="ＭＳ Ｐゴシック" charset="-128"/>
              </a:rPr>
            </a:br>
            <a:r>
              <a:rPr kumimoji="1" lang="ja-JP" altLang="en-US" sz="2000">
                <a:solidFill>
                  <a:schemeClr val="tx2"/>
                </a:solidFill>
                <a:latin typeface="ＭＳ Ｐゴシック" charset="-128"/>
              </a:rPr>
              <a:t/>
            </a:r>
            <a:br>
              <a:rPr kumimoji="1" lang="ja-JP" altLang="en-US" sz="2000">
                <a:solidFill>
                  <a:schemeClr val="tx2"/>
                </a:solidFill>
                <a:latin typeface="ＭＳ Ｐゴシック" charset="-128"/>
              </a:rPr>
            </a:br>
            <a:r>
              <a:rPr kumimoji="1" lang="ja-JP" altLang="en-US" sz="2000">
                <a:solidFill>
                  <a:schemeClr val="tx2"/>
                </a:solidFill>
                <a:latin typeface="ＭＳ Ｐゴシック" charset="-128"/>
              </a:rPr>
              <a:t>・　</a:t>
            </a:r>
            <a:r>
              <a:rPr kumimoji="1" lang="en-US" altLang="ja-JP" sz="2000">
                <a:solidFill>
                  <a:schemeClr val="tx2"/>
                </a:solidFill>
                <a:latin typeface="ＭＳ Ｐゴシック" charset="-128"/>
              </a:rPr>
              <a:t>Raspberry Pi OS</a:t>
            </a:r>
            <a:r>
              <a:rPr kumimoji="1" lang="ja-JP" altLang="en-US" sz="2000">
                <a:solidFill>
                  <a:schemeClr val="tx2"/>
                </a:solidFill>
                <a:latin typeface="ＭＳ Ｐゴシック" charset="-128"/>
              </a:rPr>
              <a:t>用 </a:t>
            </a:r>
            <a:r>
              <a:rPr kumimoji="1" lang="en-US" altLang="ja-JP" sz="2000">
                <a:solidFill>
                  <a:schemeClr val="tx2"/>
                </a:solidFill>
                <a:latin typeface="ＭＳ Ｐゴシック" charset="-128"/>
              </a:rPr>
              <a:t>Maryland image</a:t>
            </a:r>
            <a:r>
              <a:rPr kumimoji="1" lang="ja-JP" altLang="en-US" sz="2000">
                <a:solidFill>
                  <a:schemeClr val="tx2"/>
                </a:solidFill>
                <a:latin typeface="ＭＳ Ｐゴシック" charset="-128"/>
              </a:rPr>
              <a:t>をダウンロードして</a:t>
            </a:r>
            <a:r>
              <a:rPr kumimoji="1" lang="en-US" altLang="ja-JP" sz="2000">
                <a:solidFill>
                  <a:schemeClr val="tx2"/>
                </a:solidFill>
                <a:latin typeface="ＭＳ Ｐゴシック" charset="-128"/>
              </a:rPr>
              <a:t>SD</a:t>
            </a:r>
            <a:r>
              <a:rPr kumimoji="1" lang="ja-JP" altLang="en-US" sz="2000">
                <a:solidFill>
                  <a:schemeClr val="tx2"/>
                </a:solidFill>
                <a:latin typeface="ＭＳ Ｐゴシック" charset="-128"/>
              </a:rPr>
              <a:t>カードに焼き付ける</a:t>
            </a:r>
            <a:br>
              <a:rPr kumimoji="1" lang="ja-JP" altLang="en-US" sz="2000">
                <a:solidFill>
                  <a:schemeClr val="tx2"/>
                </a:solidFill>
                <a:latin typeface="ＭＳ Ｐゴシック" charset="-128"/>
              </a:rPr>
            </a:br>
            <a:r>
              <a:rPr kumimoji="1" lang="ja-JP" altLang="en-US" sz="2000">
                <a:solidFill>
                  <a:schemeClr val="tx2"/>
                </a:solidFill>
                <a:latin typeface="ＭＳ Ｐゴシック" charset="-128"/>
              </a:rPr>
              <a:t/>
            </a:r>
            <a:br>
              <a:rPr kumimoji="1" lang="ja-JP" altLang="en-US" sz="2000">
                <a:solidFill>
                  <a:schemeClr val="tx2"/>
                </a:solidFill>
                <a:latin typeface="ＭＳ Ｐゴシック" charset="-128"/>
              </a:rPr>
            </a:br>
            <a:r>
              <a:rPr kumimoji="1" lang="ja-JP" altLang="en-US" sz="2000">
                <a:solidFill>
                  <a:schemeClr val="tx2"/>
                </a:solidFill>
                <a:latin typeface="ＭＳ Ｐゴシック" charset="-128"/>
              </a:rPr>
              <a:t>・　付属装置の詳細説明を添付してクラブ局の変更の電子申請を行う</a:t>
            </a:r>
            <a:br>
              <a:rPr kumimoji="1" lang="ja-JP" altLang="en-US" sz="2000">
                <a:solidFill>
                  <a:schemeClr val="tx2"/>
                </a:solidFill>
                <a:latin typeface="ＭＳ Ｐゴシック" charset="-128"/>
              </a:rPr>
            </a:br>
            <a:r>
              <a:rPr kumimoji="1" lang="ja-JP" altLang="en-US" sz="2000">
                <a:solidFill>
                  <a:schemeClr val="tx2"/>
                </a:solidFill>
                <a:latin typeface="ＭＳ Ｐゴシック" charset="-128"/>
              </a:rPr>
              <a:t>　　　</a:t>
            </a:r>
            <a:r>
              <a:rPr kumimoji="1" lang="ja-JP" altLang="en-US" sz="2000">
                <a:solidFill>
                  <a:srgbClr val="FF9900"/>
                </a:solidFill>
                <a:latin typeface="ＭＳ Ｐゴシック" charset="-128"/>
              </a:rPr>
              <a:t>（変更申請料無料）</a:t>
            </a:r>
            <a:r>
              <a:rPr kumimoji="1" lang="ja-JP" altLang="en-US" sz="2000">
                <a:solidFill>
                  <a:schemeClr val="tx2"/>
                </a:solidFill>
                <a:latin typeface="ＭＳ Ｐゴシック" charset="-128"/>
              </a:rPr>
              <a:t>　</a:t>
            </a:r>
            <a:br>
              <a:rPr kumimoji="1" lang="ja-JP" altLang="en-US" sz="2000">
                <a:solidFill>
                  <a:schemeClr val="tx2"/>
                </a:solidFill>
                <a:latin typeface="ＭＳ Ｐゴシック" charset="-128"/>
              </a:rPr>
            </a:br>
            <a:r>
              <a:rPr kumimoji="1" lang="ja-JP" altLang="en-US" sz="2000">
                <a:solidFill>
                  <a:schemeClr val="tx2"/>
                </a:solidFill>
                <a:latin typeface="ＭＳ Ｐゴシック" charset="-128"/>
              </a:rPr>
              <a:t/>
            </a:r>
            <a:br>
              <a:rPr kumimoji="1" lang="ja-JP" altLang="en-US" sz="2000">
                <a:solidFill>
                  <a:schemeClr val="tx2"/>
                </a:solidFill>
                <a:latin typeface="ＭＳ Ｐゴシック" charset="-128"/>
              </a:rPr>
            </a:br>
            <a:r>
              <a:rPr kumimoji="1" lang="ja-JP" altLang="en-US" sz="2000">
                <a:solidFill>
                  <a:srgbClr val="FF9900"/>
                </a:solidFill>
                <a:latin typeface="ＭＳ Ｐゴシック" charset="-128"/>
              </a:rPr>
              <a:t>・　保証認定不要</a:t>
            </a:r>
            <a:br>
              <a:rPr kumimoji="1" lang="ja-JP" altLang="en-US" sz="2000">
                <a:solidFill>
                  <a:srgbClr val="FF9900"/>
                </a:solidFill>
                <a:latin typeface="ＭＳ Ｐゴシック" charset="-128"/>
              </a:rPr>
            </a:br>
            <a:endParaRPr kumimoji="1" lang="ja-JP" altLang="en-US" sz="2000">
              <a:solidFill>
                <a:srgbClr val="FF9900"/>
              </a:solidFill>
              <a:latin typeface="ＭＳ Ｐゴシック" charset="-128"/>
            </a:endParaRPr>
          </a:p>
          <a:p>
            <a:pPr>
              <a:defRPr/>
            </a:pPr>
            <a:r>
              <a:rPr kumimoji="1" lang="ja-JP" altLang="en-US" sz="2000">
                <a:solidFill>
                  <a:srgbClr val="FF9900"/>
                </a:solidFill>
                <a:latin typeface="ＭＳ Ｐゴシック" charset="-128"/>
              </a:rPr>
              <a:t>・　</a:t>
            </a:r>
            <a:r>
              <a:rPr kumimoji="1" lang="en-US" altLang="ja-JP" sz="2000">
                <a:solidFill>
                  <a:schemeClr val="tx1"/>
                </a:solidFill>
                <a:latin typeface="ＭＳ Ｐゴシック" charset="-128"/>
                <a:hlinkClick r:id="rId2"/>
              </a:rPr>
              <a:t>http://xlxreflector.jpn.ph/index.php?show=xlx_doc</a:t>
            </a:r>
            <a:r>
              <a:rPr kumimoji="1" lang="ja-JP" altLang="en-US" sz="2000">
                <a:solidFill>
                  <a:schemeClr val="tx1"/>
                </a:solidFill>
                <a:latin typeface="ＭＳ Ｐゴシック" charset="-128"/>
              </a:rPr>
              <a:t>　</a:t>
            </a:r>
            <a:r>
              <a:rPr kumimoji="1" lang="ja-JP" altLang="en-US" sz="2000">
                <a:solidFill>
                  <a:srgbClr val="FF9900"/>
                </a:solidFill>
                <a:latin typeface="ＭＳ Ｐゴシック" charset="-128"/>
              </a:rPr>
              <a:t>に詳細参考資料</a:t>
            </a:r>
            <a:r>
              <a:rPr kumimoji="1" lang="ja-JP" altLang="en-US" sz="2000">
                <a:solidFill>
                  <a:schemeClr val="tx2"/>
                </a:solidFill>
                <a:effectLst>
                  <a:outerShdw blurRad="38100" dist="38100" dir="2700000" algn="tl">
                    <a:srgbClr val="FFFFFF"/>
                  </a:outerShdw>
                </a:effectLst>
                <a:latin typeface="ＭＳ Ｐゴシック" charset="-128"/>
              </a:rPr>
              <a:t/>
            </a:r>
            <a:br>
              <a:rPr kumimoji="1" lang="ja-JP" altLang="en-US" sz="2000">
                <a:solidFill>
                  <a:schemeClr val="tx2"/>
                </a:solidFill>
                <a:effectLst>
                  <a:outerShdw blurRad="38100" dist="38100" dir="2700000" algn="tl">
                    <a:srgbClr val="FFFFFF"/>
                  </a:outerShdw>
                </a:effectLst>
                <a:latin typeface="ＭＳ Ｐゴシック" charset="-128"/>
              </a:rPr>
            </a:br>
            <a:endParaRPr kumimoji="1" lang="ja-JP" altLang="en-US" sz="2000">
              <a:solidFill>
                <a:schemeClr val="tx2"/>
              </a:solidFill>
              <a:effectLst>
                <a:outerShdw blurRad="38100" dist="38100" dir="2700000" algn="tl">
                  <a:srgbClr val="FFFFFF"/>
                </a:outerShdw>
              </a:effectLst>
              <a:latin typeface="ＭＳ Ｐゴシック" charset="-128"/>
            </a:endParaRPr>
          </a:p>
        </p:txBody>
      </p:sp>
      <p:sp>
        <p:nvSpPr>
          <p:cNvPr id="29699" name="Rectangle 6"/>
          <p:cNvSpPr>
            <a:spLocks noChangeArrowheads="1"/>
          </p:cNvSpPr>
          <p:nvPr/>
        </p:nvSpPr>
        <p:spPr bwMode="auto">
          <a:xfrm>
            <a:off x="3214688" y="1333500"/>
            <a:ext cx="5759450" cy="366713"/>
          </a:xfrm>
          <a:prstGeom prst="rect">
            <a:avLst/>
          </a:prstGeom>
          <a:noFill/>
          <a:ln w="9525">
            <a:noFill/>
            <a:miter lim="800000"/>
            <a:headEnd/>
            <a:tailEnd/>
          </a:ln>
        </p:spPr>
        <p:txBody>
          <a:bodyPr>
            <a:spAutoFit/>
          </a:bodyPr>
          <a:lstStyle/>
          <a:p>
            <a:r>
              <a:rPr kumimoji="1" lang="ja-JP" altLang="en-US" sz="1800">
                <a:solidFill>
                  <a:srgbClr val="FF9900"/>
                </a:solidFill>
                <a:latin typeface="Times New Roman" pitchFamily="18" charset="0"/>
                <a:ea typeface="HGP創英角ﾎﾟｯﾌﾟ体" pitchFamily="50" charset="-128"/>
              </a:rPr>
              <a:t>開設希望者には我々が体験したノウハウを提供します。</a:t>
            </a:r>
          </a:p>
        </p:txBody>
      </p:sp>
      <p:sp>
        <p:nvSpPr>
          <p:cNvPr id="6" name="Rectangle 2"/>
          <p:cNvSpPr>
            <a:spLocks noChangeArrowheads="1"/>
          </p:cNvSpPr>
          <p:nvPr/>
        </p:nvSpPr>
        <p:spPr bwMode="auto">
          <a:xfrm>
            <a:off x="4083050" y="333375"/>
            <a:ext cx="3984625" cy="476250"/>
          </a:xfrm>
          <a:prstGeom prst="rect">
            <a:avLst/>
          </a:prstGeom>
          <a:noFill/>
          <a:ln w="9525">
            <a:noFill/>
            <a:miter lim="800000"/>
            <a:headEnd/>
            <a:tailEnd/>
          </a:ln>
        </p:spPr>
        <p:txBody>
          <a:bodyPr wrap="none" anchor="ctr">
            <a:spAutoFit/>
          </a:bodyPr>
          <a:lstStyle/>
          <a:p>
            <a:pPr>
              <a:lnSpc>
                <a:spcPct val="90000"/>
              </a:lnSpc>
              <a:defRPr/>
            </a:pPr>
            <a:r>
              <a:rPr lang="en-US" altLang="ja-JP"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XLX</a:t>
            </a:r>
            <a:r>
              <a:rPr lang="ja-JP" altLang="en-US"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ノード局を開設しよう</a:t>
            </a:r>
          </a:p>
        </p:txBody>
      </p:sp>
      <p:pic>
        <p:nvPicPr>
          <p:cNvPr id="29701" name="Picture 31">
            <a:hlinkClick r:id="" action="ppaction://hlinkshowjump?jump=nextslide"/>
          </p:cNvPr>
          <p:cNvPicPr>
            <a:picLocks noChangeAspect="1" noChangeArrowheads="1"/>
          </p:cNvPicPr>
          <p:nvPr/>
        </p:nvPicPr>
        <p:blipFill>
          <a:blip r:embed="rId3"/>
          <a:srcRect/>
          <a:stretch>
            <a:fillRect/>
          </a:stretch>
        </p:blipFill>
        <p:spPr bwMode="auto">
          <a:xfrm>
            <a:off x="10702925" y="260350"/>
            <a:ext cx="935038" cy="431800"/>
          </a:xfrm>
          <a:prstGeom prst="rect">
            <a:avLst/>
          </a:prstGeom>
          <a:noFill/>
          <a:ln w="9525">
            <a:noFill/>
            <a:round/>
            <a:headEnd/>
            <a:tailEnd/>
          </a:ln>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idx="4294967295"/>
          </p:nvPr>
        </p:nvSpPr>
        <p:spPr bwMode="auto">
          <a:xfrm>
            <a:off x="4210050" y="549275"/>
            <a:ext cx="4044950" cy="384175"/>
          </a:xfrm>
        </p:spPr>
        <p:txBody>
          <a:bodyPr wrap="square" lIns="0" tIns="0" rIns="0" bIns="0" numCol="1" anchor="ctr" anchorCtr="0" compatLnSpc="1">
            <a:prstTxWarp prst="textNoShape">
              <a:avLst/>
            </a:prstTxWarp>
            <a:spAutoFit/>
          </a:bodyPr>
          <a:lstStyle/>
          <a:p>
            <a:pPr eaLnBrk="1" hangingPunct="1">
              <a:defRPr/>
            </a:pPr>
            <a:r>
              <a:rPr lang="ja-JP" altLang="en-US" sz="2800" b="1" smtClean="0">
                <a:latin typeface="AR PＰＯＰ４B" pitchFamily="50" charset="-128"/>
                <a:ea typeface="HGP創英角ﾎﾟｯﾌﾟ体" pitchFamily="50" charset="-128"/>
              </a:rPr>
              <a:t>デジタル音声通信の今後</a:t>
            </a:r>
          </a:p>
        </p:txBody>
      </p:sp>
      <p:sp>
        <p:nvSpPr>
          <p:cNvPr id="30722" name="Rectangle 2"/>
          <p:cNvSpPr>
            <a:spLocks noChangeArrowheads="1"/>
          </p:cNvSpPr>
          <p:nvPr/>
        </p:nvSpPr>
        <p:spPr bwMode="auto">
          <a:xfrm>
            <a:off x="981075" y="1211263"/>
            <a:ext cx="10298113" cy="5114925"/>
          </a:xfrm>
          <a:prstGeom prst="rect">
            <a:avLst/>
          </a:prstGeom>
          <a:noFill/>
          <a:ln w="9525">
            <a:noFill/>
            <a:miter lim="800000"/>
            <a:headEnd/>
            <a:tailEnd/>
          </a:ln>
        </p:spPr>
        <p:txBody>
          <a:bodyPr lIns="0" tIns="0" rIns="0" bIns="0" anchor="ctr">
            <a:spAutoFit/>
          </a:bodyPr>
          <a:lstStyle/>
          <a:p>
            <a:r>
              <a:rPr kumimoji="1" lang="ja-JP" altLang="en-US" sz="2400">
                <a:solidFill>
                  <a:srgbClr val="FF9900"/>
                </a:solidFill>
                <a:ea typeface="ＭＳ Ｐ明朝" pitchFamily="18" charset="-128"/>
              </a:rPr>
              <a:t>・ </a:t>
            </a:r>
            <a:r>
              <a:rPr kumimoji="1" lang="ja-JP" altLang="en-US" sz="2400">
                <a:solidFill>
                  <a:srgbClr val="FF9900"/>
                </a:solidFill>
              </a:rPr>
              <a:t>海外ではすでに採用されている</a:t>
            </a:r>
            <a:r>
              <a:rPr kumimoji="1" lang="en-US" altLang="ja-JP" sz="2400">
                <a:solidFill>
                  <a:srgbClr val="FF9900"/>
                </a:solidFill>
              </a:rPr>
              <a:t>G3</a:t>
            </a:r>
            <a:r>
              <a:rPr kumimoji="1" lang="ja-JP" altLang="en-US" sz="2400">
                <a:solidFill>
                  <a:srgbClr val="FF9900"/>
                </a:solidFill>
              </a:rPr>
              <a:t>の国内展開（希望）。</a:t>
            </a:r>
            <a:br>
              <a:rPr kumimoji="1" lang="ja-JP" altLang="en-US" sz="2400">
                <a:solidFill>
                  <a:srgbClr val="FF9900"/>
                </a:solidFill>
              </a:rPr>
            </a:br>
            <a:endParaRPr kumimoji="1" lang="ja-JP" altLang="en-US" sz="2400">
              <a:solidFill>
                <a:srgbClr val="FF9900"/>
              </a:solidFill>
            </a:endParaRPr>
          </a:p>
          <a:p>
            <a:r>
              <a:rPr kumimoji="1" lang="ja-JP" altLang="en-US" sz="2400">
                <a:solidFill>
                  <a:srgbClr val="FF9900"/>
                </a:solidFill>
                <a:hlinkClick r:id="rId2" action="ppaction://hlinksldjump"/>
              </a:rPr>
              <a:t>・</a:t>
            </a:r>
            <a:r>
              <a:rPr kumimoji="1" lang="ja-JP" altLang="en-US" sz="2400">
                <a:solidFill>
                  <a:srgbClr val="FF9900"/>
                </a:solidFill>
              </a:rPr>
              <a:t> </a:t>
            </a:r>
            <a:r>
              <a:rPr kumimoji="1" lang="en-US" altLang="ja-JP" sz="2400">
                <a:solidFill>
                  <a:schemeClr val="tx1"/>
                </a:solidFill>
              </a:rPr>
              <a:t>DMR</a:t>
            </a:r>
            <a:r>
              <a:rPr kumimoji="1" lang="ja-JP" altLang="en-US" sz="2400">
                <a:solidFill>
                  <a:schemeClr val="tx1"/>
                </a:solidFill>
              </a:rPr>
              <a:t>が急速に発展しており、</a:t>
            </a:r>
            <a:r>
              <a:rPr kumimoji="1" lang="ja-JP" altLang="en-US" sz="2400">
                <a:solidFill>
                  <a:srgbClr val="FF9900"/>
                </a:solidFill>
              </a:rPr>
              <a:t/>
            </a:r>
            <a:br>
              <a:rPr kumimoji="1" lang="ja-JP" altLang="en-US" sz="2400">
                <a:solidFill>
                  <a:srgbClr val="FF9900"/>
                </a:solidFill>
              </a:rPr>
            </a:br>
            <a:endParaRPr kumimoji="1" lang="ja-JP" altLang="en-US" sz="2400">
              <a:solidFill>
                <a:srgbClr val="FF9900"/>
              </a:solidFill>
            </a:endParaRPr>
          </a:p>
          <a:p>
            <a:r>
              <a:rPr kumimoji="1" lang="ja-JP" altLang="en-US" sz="2400">
                <a:solidFill>
                  <a:srgbClr val="FF9900"/>
                </a:solidFill>
              </a:rPr>
              <a:t>・ </a:t>
            </a:r>
            <a:r>
              <a:rPr kumimoji="1" lang="en-US" altLang="ja-JP" sz="2400">
                <a:solidFill>
                  <a:srgbClr val="FF9900"/>
                </a:solidFill>
              </a:rPr>
              <a:t>Dayton Hamvention</a:t>
            </a:r>
            <a:r>
              <a:rPr kumimoji="1" lang="ja-JP" altLang="en-US" sz="2400">
                <a:solidFill>
                  <a:srgbClr val="FF9900"/>
                </a:solidFill>
              </a:rPr>
              <a:t>で</a:t>
            </a:r>
            <a:r>
              <a:rPr kumimoji="1" lang="en-US" altLang="ja-JP" sz="2400">
                <a:solidFill>
                  <a:srgbClr val="FF9900"/>
                </a:solidFill>
              </a:rPr>
              <a:t>6</a:t>
            </a:r>
            <a:r>
              <a:rPr kumimoji="1" lang="ja-JP" altLang="en-US" sz="2400">
                <a:solidFill>
                  <a:srgbClr val="FF9900"/>
                </a:solidFill>
              </a:rPr>
              <a:t>チャンネルの</a:t>
            </a:r>
            <a:r>
              <a:rPr kumimoji="1" lang="en-US" altLang="ja-JP" sz="2400">
                <a:solidFill>
                  <a:srgbClr val="FF9900"/>
                </a:solidFill>
              </a:rPr>
              <a:t>XLXDMR</a:t>
            </a:r>
            <a:r>
              <a:rPr kumimoji="1" lang="ja-JP" altLang="en-US" sz="2400">
                <a:solidFill>
                  <a:srgbClr val="FF9900"/>
                </a:solidFill>
              </a:rPr>
              <a:t>＜＞</a:t>
            </a:r>
            <a:r>
              <a:rPr kumimoji="1" lang="en-US" altLang="ja-JP" sz="2400">
                <a:solidFill>
                  <a:srgbClr val="FF9900"/>
                </a:solidFill>
              </a:rPr>
              <a:t>D-Star</a:t>
            </a:r>
            <a:r>
              <a:rPr kumimoji="1" lang="ja-JP" altLang="en-US" sz="2400">
                <a:solidFill>
                  <a:srgbClr val="FF9900"/>
                </a:solidFill>
              </a:rPr>
              <a:t>のトランスコー　</a:t>
            </a:r>
          </a:p>
          <a:p>
            <a:r>
              <a:rPr kumimoji="1" lang="ja-JP" altLang="en-US" sz="2400">
                <a:solidFill>
                  <a:srgbClr val="FF9900"/>
                </a:solidFill>
              </a:rPr>
              <a:t>　ダーが発表される。</a:t>
            </a:r>
          </a:p>
          <a:p>
            <a:r>
              <a:rPr kumimoji="1" lang="ja-JP" altLang="en-US" sz="2400">
                <a:solidFill>
                  <a:srgbClr val="FF9900"/>
                </a:solidFill>
              </a:rPr>
              <a:t/>
            </a:r>
            <a:br>
              <a:rPr kumimoji="1" lang="ja-JP" altLang="en-US" sz="2400">
                <a:solidFill>
                  <a:srgbClr val="FF9900"/>
                </a:solidFill>
              </a:rPr>
            </a:br>
            <a:r>
              <a:rPr kumimoji="1" lang="ja-JP" altLang="en-US" sz="2400">
                <a:solidFill>
                  <a:srgbClr val="FF9900"/>
                </a:solidFill>
              </a:rPr>
              <a:t>・ </a:t>
            </a:r>
            <a:r>
              <a:rPr kumimoji="1" lang="en-US" altLang="ja-JP" sz="2400">
                <a:solidFill>
                  <a:schemeClr val="tx1"/>
                </a:solidFill>
              </a:rPr>
              <a:t>Fusion</a:t>
            </a:r>
            <a:r>
              <a:rPr kumimoji="1" lang="ja-JP" altLang="en-US" sz="2400">
                <a:solidFill>
                  <a:schemeClr val="tx1"/>
                </a:solidFill>
              </a:rPr>
              <a:t>＜＞</a:t>
            </a:r>
            <a:r>
              <a:rPr kumimoji="1" lang="en-US" altLang="ja-JP" sz="2400">
                <a:solidFill>
                  <a:schemeClr val="tx1"/>
                </a:solidFill>
              </a:rPr>
              <a:t>D-Star</a:t>
            </a:r>
            <a:r>
              <a:rPr kumimoji="1" lang="ja-JP" altLang="en-US" sz="2400">
                <a:solidFill>
                  <a:schemeClr val="tx1"/>
                </a:solidFill>
              </a:rPr>
              <a:t>のトランスコーダーを開発する動きがある。</a:t>
            </a:r>
            <a:endParaRPr kumimoji="1" lang="en-US" altLang="ja-JP" sz="2400">
              <a:solidFill>
                <a:schemeClr val="tx1"/>
              </a:solidFill>
            </a:endParaRPr>
          </a:p>
          <a:p>
            <a:endParaRPr kumimoji="1" lang="ja-JP" altLang="en-US" sz="2400">
              <a:solidFill>
                <a:srgbClr val="FF9900"/>
              </a:solidFill>
            </a:endParaRPr>
          </a:p>
          <a:p>
            <a:r>
              <a:rPr kumimoji="1" lang="ja-JP" altLang="en-US" sz="2400">
                <a:solidFill>
                  <a:srgbClr val="FF9900"/>
                </a:solidFill>
              </a:rPr>
              <a:t>・ </a:t>
            </a:r>
            <a:r>
              <a:rPr kumimoji="1" lang="en-US" altLang="ja-JP" sz="2400">
                <a:solidFill>
                  <a:srgbClr val="FF9900"/>
                </a:solidFill>
              </a:rPr>
              <a:t>Pi-star 3.4.10</a:t>
            </a:r>
            <a:r>
              <a:rPr kumimoji="1" lang="ja-JP" altLang="en-US" sz="2400">
                <a:solidFill>
                  <a:srgbClr val="FF9900"/>
                </a:solidFill>
              </a:rPr>
              <a:t>では</a:t>
            </a:r>
            <a:r>
              <a:rPr kumimoji="1" lang="en-US" altLang="ja-JP" sz="2400">
                <a:solidFill>
                  <a:srgbClr val="FF9900"/>
                </a:solidFill>
              </a:rPr>
              <a:t>C4FM</a:t>
            </a:r>
            <a:r>
              <a:rPr kumimoji="1" lang="ja-JP" altLang="en-US" sz="2400">
                <a:solidFill>
                  <a:srgbClr val="FF9900"/>
                </a:solidFill>
              </a:rPr>
              <a:t>トランシーバーから</a:t>
            </a:r>
            <a:r>
              <a:rPr kumimoji="1" lang="en-US" altLang="ja-JP" sz="2400">
                <a:solidFill>
                  <a:srgbClr val="FF9900"/>
                </a:solidFill>
              </a:rPr>
              <a:t>DMR</a:t>
            </a:r>
            <a:r>
              <a:rPr kumimoji="1" lang="ja-JP" altLang="en-US" sz="2400">
                <a:solidFill>
                  <a:srgbClr val="FF9900"/>
                </a:solidFill>
              </a:rPr>
              <a:t>リフレクターが使用できる</a:t>
            </a:r>
          </a:p>
          <a:p>
            <a:r>
              <a:rPr kumimoji="1" lang="ja-JP" altLang="en-US" sz="2400">
                <a:solidFill>
                  <a:srgbClr val="FF9900"/>
                </a:solidFill>
              </a:rPr>
              <a:t>  ようになったらしい。 </a:t>
            </a:r>
            <a:r>
              <a:rPr kumimoji="1" lang="ja-JP" altLang="en-US" sz="1600">
                <a:solidFill>
                  <a:schemeClr val="tx1"/>
                </a:solidFill>
              </a:rPr>
              <a:t>参照</a:t>
            </a:r>
            <a:r>
              <a:rPr kumimoji="1" lang="ja-JP" altLang="en-US" sz="1600">
                <a:solidFill>
                  <a:srgbClr val="FF9900"/>
                </a:solidFill>
              </a:rPr>
              <a:t>　</a:t>
            </a:r>
            <a:r>
              <a:rPr kumimoji="1" lang="en-US" altLang="ja-JP" sz="1600">
                <a:solidFill>
                  <a:schemeClr val="tx1"/>
                </a:solidFill>
                <a:hlinkClick r:id="rId3"/>
              </a:rPr>
              <a:t>http://mrickey.com/2018/02/pi-star-3-4-10-whats-new/</a:t>
            </a:r>
            <a:r>
              <a:rPr kumimoji="1" lang="ja-JP" altLang="en-US" sz="1600">
                <a:solidFill>
                  <a:schemeClr val="tx1"/>
                </a:solidFill>
              </a:rPr>
              <a:t>　</a:t>
            </a:r>
            <a:endParaRPr kumimoji="1" lang="ja-JP" altLang="en-US" sz="1600">
              <a:solidFill>
                <a:srgbClr val="FF9900"/>
              </a:solidFill>
            </a:endParaRPr>
          </a:p>
          <a:p>
            <a:endParaRPr kumimoji="1" lang="ja-JP" altLang="en-US" sz="1600">
              <a:solidFill>
                <a:schemeClr val="tx1"/>
              </a:solidFill>
            </a:endParaRPr>
          </a:p>
          <a:p>
            <a:endParaRPr kumimoji="1" lang="ja-JP" altLang="en-US" sz="1600">
              <a:solidFill>
                <a:schemeClr val="tx1"/>
              </a:solidFill>
            </a:endParaRPr>
          </a:p>
          <a:p>
            <a:r>
              <a:rPr kumimoji="1" lang="ja-JP" altLang="en-US" sz="2400">
                <a:solidFill>
                  <a:srgbClr val="FF9900"/>
                </a:solidFill>
                <a:hlinkClick r:id="rId4" action="ppaction://hlinksldjump"/>
              </a:rPr>
              <a:t>・ </a:t>
            </a:r>
            <a:r>
              <a:rPr kumimoji="1" lang="ja-JP" altLang="en-US" sz="2400">
                <a:solidFill>
                  <a:schemeClr val="tx1"/>
                </a:solidFill>
              </a:rPr>
              <a:t>リフレクター同士の</a:t>
            </a:r>
            <a:r>
              <a:rPr kumimoji="1" lang="en-US" altLang="ja-JP" sz="2400">
                <a:solidFill>
                  <a:schemeClr val="tx1"/>
                </a:solidFill>
              </a:rPr>
              <a:t>CW</a:t>
            </a:r>
            <a:r>
              <a:rPr kumimoji="1" lang="ja-JP" altLang="en-US" sz="2400">
                <a:solidFill>
                  <a:schemeClr val="tx1"/>
                </a:solidFill>
              </a:rPr>
              <a:t>・</a:t>
            </a:r>
            <a:r>
              <a:rPr kumimoji="1" lang="en-US" altLang="ja-JP" sz="2400">
                <a:solidFill>
                  <a:schemeClr val="tx1"/>
                </a:solidFill>
              </a:rPr>
              <a:t>RTTY</a:t>
            </a:r>
            <a:r>
              <a:rPr kumimoji="1" lang="ja-JP" altLang="en-US" sz="2400">
                <a:solidFill>
                  <a:schemeClr val="tx1"/>
                </a:solidFill>
              </a:rPr>
              <a:t>の文字通信や画像通信（希望）</a:t>
            </a:r>
          </a:p>
          <a:p>
            <a:endParaRPr kumimoji="1" lang="ja-JP" altLang="en-US" sz="1600">
              <a:solidFill>
                <a:srgbClr val="FF9900"/>
              </a:solidFill>
            </a:endParaRPr>
          </a:p>
        </p:txBody>
      </p:sp>
      <p:pic>
        <p:nvPicPr>
          <p:cNvPr id="30723" name="Picture 31">
            <a:hlinkClick r:id="" action="ppaction://hlinkshowjump?jump=nextslide"/>
          </p:cNvPr>
          <p:cNvPicPr>
            <a:picLocks noChangeAspect="1" noChangeArrowheads="1"/>
          </p:cNvPicPr>
          <p:nvPr/>
        </p:nvPicPr>
        <p:blipFill>
          <a:blip r:embed="rId5"/>
          <a:srcRect/>
          <a:stretch>
            <a:fillRect/>
          </a:stretch>
        </p:blipFill>
        <p:spPr bwMode="auto">
          <a:xfrm>
            <a:off x="10702925" y="260350"/>
            <a:ext cx="935038" cy="431800"/>
          </a:xfrm>
          <a:prstGeom prst="rect">
            <a:avLst/>
          </a:prstGeom>
          <a:noFill/>
          <a:ln w="9525">
            <a:noFill/>
            <a:round/>
            <a:headEnd/>
            <a:tailEnd/>
          </a:ln>
        </p:spPr>
      </p:pic>
      <p:sp>
        <p:nvSpPr>
          <p:cNvPr id="30724" name="Rectangle 5"/>
          <p:cNvSpPr>
            <a:spLocks noChangeArrowheads="1"/>
          </p:cNvSpPr>
          <p:nvPr/>
        </p:nvSpPr>
        <p:spPr bwMode="auto">
          <a:xfrm>
            <a:off x="5072063" y="1906588"/>
            <a:ext cx="3273425" cy="457200"/>
          </a:xfrm>
          <a:prstGeom prst="rect">
            <a:avLst/>
          </a:prstGeom>
          <a:noFill/>
          <a:ln w="9525">
            <a:noFill/>
            <a:miter lim="800000"/>
            <a:headEnd/>
            <a:tailEnd/>
          </a:ln>
        </p:spPr>
        <p:txBody>
          <a:bodyPr wrap="none">
            <a:spAutoFit/>
          </a:bodyPr>
          <a:lstStyle/>
          <a:p>
            <a:r>
              <a:rPr lang="en-US" altLang="ja-JP" sz="2400">
                <a:solidFill>
                  <a:schemeClr val="tx1"/>
                </a:solidFill>
              </a:rPr>
              <a:t>NXDN™</a:t>
            </a:r>
            <a:r>
              <a:rPr lang="ja-JP" altLang="en-US" sz="2400">
                <a:solidFill>
                  <a:schemeClr val="tx1"/>
                </a:solidFill>
              </a:rPr>
              <a:t>が注目される。</a:t>
            </a: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p:txBody>
          <a:bodyPr wrap="square" numCol="1" anchorCtr="0" compatLnSpc="1">
            <a:prstTxWarp prst="textNoShape">
              <a:avLst/>
            </a:prstTxWarp>
          </a:bodyPr>
          <a:lstStyle/>
          <a:p>
            <a:pPr algn="ctr" eaLnBrk="1" hangingPunct="1">
              <a:defRPr/>
            </a:pPr>
            <a:r>
              <a:rPr lang="en-US" altLang="ja-JP" b="1" smtClean="0">
                <a:ea typeface="ＭＳ Ｐゴシック" charset="-128"/>
              </a:rPr>
              <a:t>XLX Multiprotocol Reflector Gateway,</a:t>
            </a:r>
            <a:br>
              <a:rPr lang="en-US" altLang="ja-JP" b="1" smtClean="0">
                <a:ea typeface="ＭＳ Ｐゴシック" charset="-128"/>
              </a:rPr>
            </a:br>
            <a:r>
              <a:rPr lang="en-US" altLang="ja-JP" b="1" smtClean="0">
                <a:ea typeface="ＭＳ Ｐゴシック" charset="-128"/>
              </a:rPr>
              <a:t>O</a:t>
            </a:r>
            <a:r>
              <a:rPr lang="de-DE" altLang="ja-JP" b="1" smtClean="0">
                <a:ea typeface="ＭＳ Ｐゴシック" charset="-128"/>
              </a:rPr>
              <a:t>ur </a:t>
            </a:r>
            <a:r>
              <a:rPr lang="en-US" altLang="ja-JP" b="1" smtClean="0">
                <a:ea typeface="ＭＳ Ｐゴシック" charset="-128"/>
              </a:rPr>
              <a:t>Vision</a:t>
            </a:r>
            <a:endParaRPr lang="en-US" altLang="ja-JP" smtClean="0">
              <a:ea typeface="ＭＳ Ｐゴシック" charset="-128"/>
            </a:endParaRPr>
          </a:p>
        </p:txBody>
      </p:sp>
      <p:sp>
        <p:nvSpPr>
          <p:cNvPr id="8" name="7-Point Star 7"/>
          <p:cNvSpPr/>
          <p:nvPr/>
        </p:nvSpPr>
        <p:spPr>
          <a:xfrm>
            <a:off x="4716463" y="2644775"/>
            <a:ext cx="2808287" cy="2595563"/>
          </a:xfrm>
          <a:prstGeom prst="star7">
            <a:avLst/>
          </a:prstGeom>
          <a:solidFill>
            <a:schemeClr val="tx1">
              <a:lumMod val="50000"/>
            </a:schemeClr>
          </a:solidFill>
          <a:ln>
            <a:solidFill>
              <a:schemeClr val="tx1">
                <a:lumMod val="6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de-DE" sz="2400" b="0" dirty="0">
                <a:solidFill>
                  <a:schemeClr val="tx1"/>
                </a:solidFill>
              </a:rPr>
              <a:t>XLX</a:t>
            </a:r>
          </a:p>
          <a:p>
            <a:pPr algn="ctr" fontAlgn="auto">
              <a:spcBef>
                <a:spcPts val="0"/>
              </a:spcBef>
              <a:spcAft>
                <a:spcPts val="0"/>
              </a:spcAft>
              <a:defRPr/>
            </a:pPr>
            <a:r>
              <a:rPr lang="de-DE" sz="1800" b="0" dirty="0" err="1">
                <a:solidFill>
                  <a:schemeClr val="tx1"/>
                </a:solidFill>
              </a:rPr>
              <a:t>Multiprotocol</a:t>
            </a:r>
            <a:endParaRPr lang="de-DE" sz="1600" b="0" dirty="0">
              <a:solidFill>
                <a:schemeClr val="tx1"/>
              </a:solidFill>
            </a:endParaRPr>
          </a:p>
          <a:p>
            <a:pPr algn="ctr" fontAlgn="auto">
              <a:spcBef>
                <a:spcPts val="0"/>
              </a:spcBef>
              <a:spcAft>
                <a:spcPts val="0"/>
              </a:spcAft>
              <a:defRPr/>
            </a:pPr>
            <a:endParaRPr lang="de-DE" sz="1600" b="0" dirty="0">
              <a:solidFill>
                <a:schemeClr val="tx1"/>
              </a:solidFill>
            </a:endParaRPr>
          </a:p>
          <a:p>
            <a:pPr algn="ctr" fontAlgn="auto">
              <a:spcBef>
                <a:spcPts val="0"/>
              </a:spcBef>
              <a:spcAft>
                <a:spcPts val="0"/>
              </a:spcAft>
              <a:defRPr/>
            </a:pPr>
            <a:r>
              <a:rPr lang="de-DE" sz="1800" b="0" dirty="0">
                <a:solidFill>
                  <a:schemeClr val="tx1"/>
                </a:solidFill>
              </a:rPr>
              <a:t>D-Star, DMR,</a:t>
            </a:r>
          </a:p>
          <a:p>
            <a:pPr algn="ctr" fontAlgn="auto">
              <a:spcBef>
                <a:spcPts val="0"/>
              </a:spcBef>
              <a:spcAft>
                <a:spcPts val="0"/>
              </a:spcAft>
              <a:defRPr/>
            </a:pPr>
            <a:r>
              <a:rPr lang="de-DE" sz="1800" b="0" dirty="0">
                <a:solidFill>
                  <a:schemeClr val="tx1"/>
                </a:solidFill>
              </a:rPr>
              <a:t>C4FM</a:t>
            </a:r>
          </a:p>
        </p:txBody>
      </p:sp>
      <p:sp>
        <p:nvSpPr>
          <p:cNvPr id="12" name="Isosceles Triangle 11"/>
          <p:cNvSpPr/>
          <p:nvPr/>
        </p:nvSpPr>
        <p:spPr>
          <a:xfrm>
            <a:off x="2132013" y="2187575"/>
            <a:ext cx="1060450" cy="914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sz="1800" b="0"/>
          </a:p>
        </p:txBody>
      </p:sp>
      <p:sp>
        <p:nvSpPr>
          <p:cNvPr id="14" name="Oval 13"/>
          <p:cNvSpPr/>
          <p:nvPr/>
        </p:nvSpPr>
        <p:spPr>
          <a:xfrm>
            <a:off x="1152525" y="2595563"/>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sz="1800" b="0"/>
          </a:p>
        </p:txBody>
      </p:sp>
      <p:sp>
        <p:nvSpPr>
          <p:cNvPr id="15" name="Rounded Rectangle 14"/>
          <p:cNvSpPr/>
          <p:nvPr/>
        </p:nvSpPr>
        <p:spPr>
          <a:xfrm>
            <a:off x="2108200" y="2708275"/>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sz="1800" b="0"/>
          </a:p>
        </p:txBody>
      </p:sp>
      <p:sp>
        <p:nvSpPr>
          <p:cNvPr id="16" name="Rectangle 15"/>
          <p:cNvSpPr/>
          <p:nvPr/>
        </p:nvSpPr>
        <p:spPr>
          <a:xfrm>
            <a:off x="1630363" y="2276475"/>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de-DE" sz="1800" b="0" dirty="0"/>
              <a:t>D-Star</a:t>
            </a:r>
          </a:p>
          <a:p>
            <a:pPr algn="ctr" fontAlgn="auto">
              <a:spcBef>
                <a:spcPts val="0"/>
              </a:spcBef>
              <a:spcAft>
                <a:spcPts val="0"/>
              </a:spcAft>
              <a:defRPr/>
            </a:pPr>
            <a:r>
              <a:rPr lang="de-DE" sz="1800" b="0" dirty="0"/>
              <a:t>Clients</a:t>
            </a:r>
          </a:p>
        </p:txBody>
      </p:sp>
      <p:sp>
        <p:nvSpPr>
          <p:cNvPr id="7" name="Hexagon 6"/>
          <p:cNvSpPr/>
          <p:nvPr/>
        </p:nvSpPr>
        <p:spPr>
          <a:xfrm>
            <a:off x="2854325" y="5229225"/>
            <a:ext cx="1439863" cy="1223963"/>
          </a:xfrm>
          <a:prstGeom prst="hexagon">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de-DE" sz="1600" b="0" dirty="0" err="1"/>
              <a:t>Hytera</a:t>
            </a:r>
            <a:endParaRPr lang="de-DE" sz="1600" b="0" dirty="0"/>
          </a:p>
          <a:p>
            <a:pPr algn="ctr" fontAlgn="auto">
              <a:spcBef>
                <a:spcPts val="0"/>
              </a:spcBef>
              <a:spcAft>
                <a:spcPts val="0"/>
              </a:spcAft>
              <a:defRPr/>
            </a:pPr>
            <a:r>
              <a:rPr lang="de-DE" sz="1600" b="0" dirty="0"/>
              <a:t>Motorola</a:t>
            </a:r>
          </a:p>
          <a:p>
            <a:pPr algn="ctr" fontAlgn="auto">
              <a:spcBef>
                <a:spcPts val="0"/>
              </a:spcBef>
              <a:spcAft>
                <a:spcPts val="0"/>
              </a:spcAft>
              <a:defRPr/>
            </a:pPr>
            <a:r>
              <a:rPr lang="de-DE" sz="1600" b="0" dirty="0" err="1"/>
              <a:t>HotSpots</a:t>
            </a:r>
            <a:endParaRPr lang="de-DE" sz="1600" b="0" dirty="0"/>
          </a:p>
        </p:txBody>
      </p:sp>
      <p:sp>
        <p:nvSpPr>
          <p:cNvPr id="17" name="Snip Diagonal Corner Rectangle 16"/>
          <p:cNvSpPr/>
          <p:nvPr/>
        </p:nvSpPr>
        <p:spPr>
          <a:xfrm>
            <a:off x="8902700" y="2274888"/>
            <a:ext cx="1295400" cy="698500"/>
          </a:xfrm>
          <a:prstGeom prst="snip2Diag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de-DE" sz="1800" b="0" dirty="0" err="1"/>
              <a:t>Yaesu</a:t>
            </a:r>
            <a:endParaRPr lang="de-DE" sz="1800" b="0" dirty="0"/>
          </a:p>
          <a:p>
            <a:pPr algn="ctr" fontAlgn="auto">
              <a:spcBef>
                <a:spcPts val="0"/>
              </a:spcBef>
              <a:spcAft>
                <a:spcPts val="0"/>
              </a:spcAft>
              <a:defRPr/>
            </a:pPr>
            <a:r>
              <a:rPr lang="de-DE" sz="1800" b="0" dirty="0" err="1"/>
              <a:t>HotSpots</a:t>
            </a:r>
            <a:endParaRPr lang="de-DE" sz="1800" b="0" dirty="0"/>
          </a:p>
        </p:txBody>
      </p:sp>
      <p:sp>
        <p:nvSpPr>
          <p:cNvPr id="19" name="Regular Pentagon 18"/>
          <p:cNvSpPr/>
          <p:nvPr/>
        </p:nvSpPr>
        <p:spPr>
          <a:xfrm>
            <a:off x="9070975" y="5229225"/>
            <a:ext cx="1055688" cy="1008063"/>
          </a:xfrm>
          <a:prstGeom prst="pentagon">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fontAlgn="auto">
              <a:spcBef>
                <a:spcPts val="0"/>
              </a:spcBef>
              <a:spcAft>
                <a:spcPts val="0"/>
              </a:spcAft>
              <a:defRPr/>
            </a:pPr>
            <a:r>
              <a:rPr lang="de-DE" sz="1200" b="0" dirty="0"/>
              <a:t>Andere</a:t>
            </a:r>
          </a:p>
        </p:txBody>
      </p:sp>
      <p:cxnSp>
        <p:nvCxnSpPr>
          <p:cNvPr id="21" name="Straight Arrow Connector 20"/>
          <p:cNvCxnSpPr/>
          <p:nvPr/>
        </p:nvCxnSpPr>
        <p:spPr>
          <a:xfrm>
            <a:off x="3502025" y="3068638"/>
            <a:ext cx="1439863" cy="6143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365625" y="4652963"/>
            <a:ext cx="792163" cy="7207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7246938" y="2708275"/>
            <a:ext cx="1543050" cy="914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flipV="1">
            <a:off x="7102475" y="4652963"/>
            <a:ext cx="1800225" cy="9366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Footer Placeholder 27"/>
          <p:cNvSpPr txBox="1">
            <a:spLocks noGrp="1"/>
          </p:cNvSpPr>
          <p:nvPr/>
        </p:nvSpPr>
        <p:spPr>
          <a:xfrm>
            <a:off x="9702800" y="6581775"/>
            <a:ext cx="2486025" cy="276225"/>
          </a:xfrm>
          <a:prstGeom prst="rect">
            <a:avLst/>
          </a:prstGeom>
          <a:noFill/>
        </p:spPr>
        <p:txBody>
          <a:bodyPr anchor="ctr"/>
          <a:lstStyle/>
          <a:p>
            <a:pPr fontAlgn="auto">
              <a:spcBef>
                <a:spcPts val="0"/>
              </a:spcBef>
              <a:spcAft>
                <a:spcPts val="0"/>
              </a:spcAft>
              <a:defRPr/>
            </a:pPr>
            <a:r>
              <a:rPr lang="nb-NO" sz="1000" b="0" dirty="0">
                <a:solidFill>
                  <a:schemeClr val="tx1">
                    <a:tint val="75000"/>
                  </a:schemeClr>
                </a:solidFill>
                <a:latin typeface="+mn-lt"/>
                <a:ea typeface="+mn-ea"/>
              </a:rPr>
              <a:t>Ham Radio 2016 © Luc Engelmann - LX1IQ</a:t>
            </a:r>
          </a:p>
        </p:txBody>
      </p:sp>
      <p:pic>
        <p:nvPicPr>
          <p:cNvPr id="31759" name="Picture 31">
            <a:hlinkClick r:id="" action="ppaction://hlinkshowjump?jump=nextslide"/>
          </p:cNvPr>
          <p:cNvPicPr>
            <a:picLocks noChangeAspect="1" noChangeArrowheads="1"/>
          </p:cNvPicPr>
          <p:nvPr/>
        </p:nvPicPr>
        <p:blipFill>
          <a:blip r:embed="rId3"/>
          <a:srcRect/>
          <a:stretch>
            <a:fillRect/>
          </a:stretch>
        </p:blipFill>
        <p:spPr bwMode="auto">
          <a:xfrm>
            <a:off x="10702925" y="260350"/>
            <a:ext cx="935038" cy="431800"/>
          </a:xfrm>
          <a:prstGeom prst="rect">
            <a:avLst/>
          </a:prstGeom>
          <a:noFill/>
          <a:ln w="9525">
            <a:noFill/>
            <a:round/>
            <a:headEnd/>
            <a:tailEnd/>
          </a:ln>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3838" y="2673350"/>
            <a:ext cx="9144000" cy="1271588"/>
          </a:xfrm>
        </p:spPr>
        <p:txBody>
          <a:bodyPr>
            <a:normAutofit fontScale="90000"/>
          </a:bodyPr>
          <a:lstStyle/>
          <a:p>
            <a:pPr algn="ctr" eaLnBrk="1" fontAlgn="auto" hangingPunct="1">
              <a:spcAft>
                <a:spcPts val="0"/>
              </a:spcAft>
              <a:defRPr/>
            </a:pPr>
            <a:r>
              <a:rPr lang="de-DE" sz="8800" b="1" dirty="0"/>
              <a:t>Open </a:t>
            </a:r>
            <a:r>
              <a:rPr lang="de-DE" sz="8800" b="1" dirty="0" err="1" smtClean="0"/>
              <a:t>Discussion</a:t>
            </a:r>
            <a:endParaRPr lang="de-DE" sz="8800" b="1" dirty="0"/>
          </a:p>
        </p:txBody>
      </p:sp>
      <p:sp>
        <p:nvSpPr>
          <p:cNvPr id="6" name="Footer Placeholder 5"/>
          <p:cNvSpPr>
            <a:spLocks noGrp="1"/>
          </p:cNvSpPr>
          <p:nvPr>
            <p:ph type="ftr" sz="quarter" idx="11"/>
          </p:nvPr>
        </p:nvSpPr>
        <p:spPr>
          <a:xfrm>
            <a:off x="9694863" y="6581775"/>
            <a:ext cx="2493962" cy="276225"/>
          </a:xfrm>
        </p:spPr>
        <p:txBody>
          <a:bodyPr/>
          <a:lstStyle/>
          <a:p>
            <a:pPr>
              <a:defRPr/>
            </a:pPr>
            <a:r>
              <a:rPr lang="nb-NO" dirty="0"/>
              <a:t>Ham Radio 2016 © Luc Engelmann - LX1IQ</a:t>
            </a:r>
          </a:p>
        </p:txBody>
      </p:sp>
      <p:pic>
        <p:nvPicPr>
          <p:cNvPr id="33795" name="Picture 4">
            <a:hlinkClick r:id="rId3" action="ppaction://hlinksldjump"/>
          </p:cNvPr>
          <p:cNvPicPr>
            <a:picLocks noChangeAspect="1" noChangeArrowheads="1"/>
          </p:cNvPicPr>
          <p:nvPr/>
        </p:nvPicPr>
        <p:blipFill>
          <a:blip r:embed="rId4"/>
          <a:srcRect/>
          <a:stretch>
            <a:fillRect/>
          </a:stretch>
        </p:blipFill>
        <p:spPr bwMode="auto">
          <a:xfrm>
            <a:off x="4921250" y="692150"/>
            <a:ext cx="2346325" cy="1008063"/>
          </a:xfrm>
          <a:prstGeom prst="rect">
            <a:avLst/>
          </a:prstGeom>
          <a:noFill/>
          <a:ln w="9525">
            <a:noFill/>
            <a:round/>
            <a:headEnd/>
            <a:tailEnd/>
          </a:ln>
        </p:spPr>
      </p:pic>
      <p:sp>
        <p:nvSpPr>
          <p:cNvPr id="33796" name="Text Box 9"/>
          <p:cNvSpPr txBox="1">
            <a:spLocks noChangeArrowheads="1"/>
          </p:cNvSpPr>
          <p:nvPr/>
        </p:nvSpPr>
        <p:spPr bwMode="auto">
          <a:xfrm>
            <a:off x="10866438" y="5229225"/>
            <a:ext cx="557212" cy="506413"/>
          </a:xfrm>
          <a:prstGeom prst="rect">
            <a:avLst/>
          </a:prstGeom>
          <a:noFill/>
          <a:ln w="25400">
            <a:noFill/>
            <a:miter lim="800000"/>
            <a:headEnd/>
            <a:tailEnd/>
          </a:ln>
        </p:spPr>
        <p:txBody>
          <a:bodyPr wrap="none" lIns="74295" tIns="8890" rIns="74295" bIns="8890" anchor="ctr">
            <a:spAutoFit/>
          </a:bodyPr>
          <a:lstStyle/>
          <a:p>
            <a:pPr algn="ctr"/>
            <a:r>
              <a:rPr kumimoji="1" lang="ja-JP" altLang="en-US" sz="3200">
                <a:solidFill>
                  <a:schemeClr val="tx1"/>
                </a:solidFill>
                <a:latin typeface="Century" pitchFamily="18" charset="0"/>
                <a:ea typeface="ＭＳ 明朝" pitchFamily="17" charset="-128"/>
                <a:hlinkClick r:id="rId3" action="ppaction://hlinksldjump"/>
              </a:rPr>
              <a:t>終</a:t>
            </a:r>
            <a:endParaRPr kumimoji="1" lang="ja-JP" altLang="en-US" sz="3200">
              <a:solidFill>
                <a:schemeClr val="tx1"/>
              </a:solidFill>
              <a:latin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31">
            <a:hlinkClick r:id="rId3" action="ppaction://hlinksldjump"/>
          </p:cNvPr>
          <p:cNvPicPr>
            <a:picLocks noChangeAspect="1" noChangeArrowheads="1"/>
          </p:cNvPicPr>
          <p:nvPr/>
        </p:nvPicPr>
        <p:blipFill>
          <a:blip r:embed="rId4"/>
          <a:srcRect/>
          <a:stretch>
            <a:fillRect/>
          </a:stretch>
        </p:blipFill>
        <p:spPr bwMode="auto">
          <a:xfrm>
            <a:off x="10702925" y="260350"/>
            <a:ext cx="935038" cy="431800"/>
          </a:xfrm>
          <a:prstGeom prst="rect">
            <a:avLst/>
          </a:prstGeom>
          <a:noFill/>
          <a:ln w="9525">
            <a:noFill/>
            <a:round/>
            <a:headEnd/>
            <a:tailEnd/>
          </a:ln>
        </p:spPr>
      </p:pic>
      <p:sp>
        <p:nvSpPr>
          <p:cNvPr id="35842" name="Rectangle 2"/>
          <p:cNvSpPr>
            <a:spLocks noChangeArrowheads="1"/>
          </p:cNvSpPr>
          <p:nvPr/>
        </p:nvSpPr>
        <p:spPr bwMode="auto">
          <a:xfrm>
            <a:off x="3805238" y="620713"/>
            <a:ext cx="4619625" cy="328612"/>
          </a:xfrm>
          <a:prstGeom prst="rect">
            <a:avLst/>
          </a:prstGeom>
          <a:noFill/>
          <a:ln w="9525">
            <a:noFill/>
            <a:miter lim="800000"/>
            <a:headEnd/>
            <a:tailEnd/>
          </a:ln>
        </p:spPr>
        <p:txBody>
          <a:bodyPr wrap="none" lIns="0" tIns="0" rIns="0" bIns="0" anchor="ctr">
            <a:spAutoFit/>
          </a:bodyPr>
          <a:lstStyle/>
          <a:p>
            <a:pPr>
              <a:lnSpc>
                <a:spcPct val="90000"/>
              </a:lnSpc>
            </a:pPr>
            <a:r>
              <a:rPr lang="en-US" altLang="ja-JP" sz="2400">
                <a:solidFill>
                  <a:schemeClr val="tx1"/>
                </a:solidFill>
                <a:latin typeface="AR PＰＯＰ４B" pitchFamily="50" charset="-128"/>
                <a:ea typeface="HGP創英角ﾎﾟｯﾌﾟ体" pitchFamily="50" charset="-128"/>
              </a:rPr>
              <a:t>JARL</a:t>
            </a:r>
            <a:r>
              <a:rPr lang="ja-JP" altLang="en-US" sz="2400">
                <a:solidFill>
                  <a:schemeClr val="tx1"/>
                </a:solidFill>
                <a:latin typeface="AR PＰＯＰ４B" pitchFamily="50" charset="-128"/>
                <a:ea typeface="HGP創英角ﾎﾟｯﾌﾟ体" pitchFamily="50" charset="-128"/>
              </a:rPr>
              <a:t>・</a:t>
            </a:r>
            <a:r>
              <a:rPr lang="en-US" altLang="ja-JP" sz="2400">
                <a:solidFill>
                  <a:schemeClr val="tx1"/>
                </a:solidFill>
                <a:latin typeface="AR PＰＯＰ４B" pitchFamily="50" charset="-128"/>
                <a:ea typeface="HGP創英角ﾎﾟｯﾌﾟ体" pitchFamily="50" charset="-128"/>
              </a:rPr>
              <a:t>D-Star</a:t>
            </a:r>
            <a:r>
              <a:rPr lang="ja-JP" altLang="en-US" sz="2400">
                <a:solidFill>
                  <a:schemeClr val="tx1"/>
                </a:solidFill>
                <a:latin typeface="AR PＰＯＰ４B" pitchFamily="50" charset="-128"/>
                <a:ea typeface="HGP創英角ﾎﾟｯﾌﾟ体" pitchFamily="50" charset="-128"/>
              </a:rPr>
              <a:t>トランシーバー登録</a:t>
            </a:r>
          </a:p>
        </p:txBody>
      </p:sp>
      <p:sp>
        <p:nvSpPr>
          <p:cNvPr id="35843" name="Text Box 5"/>
          <p:cNvSpPr txBox="1">
            <a:spLocks noChangeArrowheads="1"/>
          </p:cNvSpPr>
          <p:nvPr/>
        </p:nvSpPr>
        <p:spPr bwMode="auto">
          <a:xfrm>
            <a:off x="10918825" y="5589588"/>
            <a:ext cx="647700" cy="304800"/>
          </a:xfrm>
          <a:prstGeom prst="rect">
            <a:avLst/>
          </a:prstGeom>
          <a:noFill/>
          <a:ln w="9525">
            <a:noFill/>
            <a:miter lim="800000"/>
            <a:headEnd/>
            <a:tailEnd/>
          </a:ln>
        </p:spPr>
        <p:txBody>
          <a:bodyPr>
            <a:spAutoFit/>
          </a:bodyPr>
          <a:lstStyle/>
          <a:p>
            <a:pPr>
              <a:spcBef>
                <a:spcPct val="50000"/>
              </a:spcBef>
            </a:pPr>
            <a:r>
              <a:rPr lang="en-US" altLang="ja-JP"/>
              <a:t>1/3</a:t>
            </a:r>
          </a:p>
        </p:txBody>
      </p:sp>
      <p:pic>
        <p:nvPicPr>
          <p:cNvPr id="35844" name="Picture 7"/>
          <p:cNvPicPr>
            <a:picLocks noChangeAspect="1" noChangeArrowheads="1"/>
          </p:cNvPicPr>
          <p:nvPr/>
        </p:nvPicPr>
        <p:blipFill>
          <a:blip r:embed="rId5"/>
          <a:srcRect/>
          <a:stretch>
            <a:fillRect/>
          </a:stretch>
        </p:blipFill>
        <p:spPr bwMode="auto">
          <a:xfrm>
            <a:off x="2746375" y="1268413"/>
            <a:ext cx="6696075" cy="5197475"/>
          </a:xfrm>
          <a:prstGeom prst="rect">
            <a:avLst/>
          </a:prstGeom>
          <a:noFill/>
          <a:ln w="9525">
            <a:noFill/>
            <a:miter lim="800000"/>
            <a:headEnd/>
            <a:tailEnd/>
          </a:ln>
        </p:spPr>
      </p:pic>
      <p:sp>
        <p:nvSpPr>
          <p:cNvPr id="35845" name="Text Box 5"/>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3" action="ppaction://hlinksldjump"/>
              </a:rPr>
              <a:t>1/1</a:t>
            </a:r>
            <a:endParaRPr lang="en-US" altLang="ja-JP">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31">
            <a:hlinkClick r:id="rId3" action="ppaction://hlinksldjump"/>
          </p:cNvPr>
          <p:cNvPicPr>
            <a:picLocks noChangeAspect="1" noChangeArrowheads="1"/>
          </p:cNvPicPr>
          <p:nvPr/>
        </p:nvPicPr>
        <p:blipFill>
          <a:blip r:embed="rId4"/>
          <a:srcRect/>
          <a:stretch>
            <a:fillRect/>
          </a:stretch>
        </p:blipFill>
        <p:spPr bwMode="auto">
          <a:xfrm>
            <a:off x="10702925" y="260350"/>
            <a:ext cx="935038" cy="431800"/>
          </a:xfrm>
          <a:prstGeom prst="rect">
            <a:avLst/>
          </a:prstGeom>
          <a:noFill/>
          <a:ln w="9525">
            <a:noFill/>
            <a:round/>
            <a:headEnd/>
            <a:tailEnd/>
          </a:ln>
        </p:spPr>
      </p:pic>
      <p:sp>
        <p:nvSpPr>
          <p:cNvPr id="37890" name="Rectangle 2"/>
          <p:cNvSpPr>
            <a:spLocks noChangeArrowheads="1"/>
          </p:cNvSpPr>
          <p:nvPr/>
        </p:nvSpPr>
        <p:spPr bwMode="auto">
          <a:xfrm>
            <a:off x="4049713" y="620713"/>
            <a:ext cx="4060825" cy="328612"/>
          </a:xfrm>
          <a:prstGeom prst="rect">
            <a:avLst/>
          </a:prstGeom>
          <a:noFill/>
          <a:ln w="9525">
            <a:noFill/>
            <a:miter lim="800000"/>
            <a:headEnd/>
            <a:tailEnd/>
          </a:ln>
        </p:spPr>
        <p:txBody>
          <a:bodyPr wrap="none" lIns="0" tIns="0" rIns="0" bIns="0" anchor="ctr">
            <a:spAutoFit/>
          </a:bodyPr>
          <a:lstStyle/>
          <a:p>
            <a:pPr>
              <a:lnSpc>
                <a:spcPct val="90000"/>
              </a:lnSpc>
            </a:pPr>
            <a:r>
              <a:rPr lang="en-US" altLang="ja-JP" sz="2400">
                <a:solidFill>
                  <a:schemeClr val="tx1"/>
                </a:solidFill>
                <a:latin typeface="AR PＰＯＰ４B" pitchFamily="50" charset="-128"/>
                <a:ea typeface="HGP創英角ﾎﾟｯﾌﾟ体" pitchFamily="50" charset="-128"/>
              </a:rPr>
              <a:t>ICOM</a:t>
            </a:r>
            <a:r>
              <a:rPr lang="ja-JP" altLang="en-US" sz="2400">
                <a:solidFill>
                  <a:schemeClr val="tx1"/>
                </a:solidFill>
                <a:latin typeface="AR PＰＯＰ４B" pitchFamily="50" charset="-128"/>
                <a:ea typeface="HGP創英角ﾎﾟｯﾌﾟ体" pitchFamily="50" charset="-128"/>
              </a:rPr>
              <a:t>・</a:t>
            </a:r>
            <a:r>
              <a:rPr lang="en-US" altLang="ja-JP" sz="2400">
                <a:solidFill>
                  <a:schemeClr val="tx1"/>
                </a:solidFill>
                <a:latin typeface="AR PＰＯＰ４B" pitchFamily="50" charset="-128"/>
                <a:ea typeface="HGP創英角ﾎﾟｯﾌﾟ体" pitchFamily="50" charset="-128"/>
              </a:rPr>
              <a:t>IC-9100</a:t>
            </a:r>
            <a:r>
              <a:rPr lang="ja-JP" altLang="en-US" sz="2400">
                <a:solidFill>
                  <a:schemeClr val="tx1"/>
                </a:solidFill>
                <a:latin typeface="AR PＰＯＰ４B" pitchFamily="50" charset="-128"/>
                <a:ea typeface="HGP創英角ﾎﾟｯﾌﾟ体" pitchFamily="50" charset="-128"/>
              </a:rPr>
              <a:t>の</a:t>
            </a:r>
            <a:r>
              <a:rPr lang="en-US" altLang="ja-JP" sz="2400">
                <a:solidFill>
                  <a:schemeClr val="tx1"/>
                </a:solidFill>
                <a:latin typeface="AR PＰＯＰ４B" pitchFamily="50" charset="-128"/>
                <a:ea typeface="HGP創英角ﾎﾟｯﾌﾟ体" pitchFamily="50" charset="-128"/>
              </a:rPr>
              <a:t>CQ</a:t>
            </a:r>
            <a:r>
              <a:rPr lang="ja-JP" altLang="en-US" sz="2400">
                <a:solidFill>
                  <a:schemeClr val="tx1"/>
                </a:solidFill>
                <a:latin typeface="AR PＰＯＰ４B" pitchFamily="50" charset="-128"/>
                <a:ea typeface="HGP創英角ﾎﾟｯﾌﾟ体" pitchFamily="50" charset="-128"/>
              </a:rPr>
              <a:t>誌広告</a:t>
            </a:r>
          </a:p>
        </p:txBody>
      </p:sp>
      <p:sp>
        <p:nvSpPr>
          <p:cNvPr id="37891" name="Text Box 4"/>
          <p:cNvSpPr txBox="1">
            <a:spLocks noChangeArrowheads="1"/>
          </p:cNvSpPr>
          <p:nvPr/>
        </p:nvSpPr>
        <p:spPr bwMode="auto">
          <a:xfrm>
            <a:off x="10918825" y="5589588"/>
            <a:ext cx="647700" cy="304800"/>
          </a:xfrm>
          <a:prstGeom prst="rect">
            <a:avLst/>
          </a:prstGeom>
          <a:noFill/>
          <a:ln w="9525">
            <a:noFill/>
            <a:miter lim="800000"/>
            <a:headEnd/>
            <a:tailEnd/>
          </a:ln>
        </p:spPr>
        <p:txBody>
          <a:bodyPr>
            <a:spAutoFit/>
          </a:bodyPr>
          <a:lstStyle/>
          <a:p>
            <a:pPr>
              <a:spcBef>
                <a:spcPct val="50000"/>
              </a:spcBef>
            </a:pPr>
            <a:r>
              <a:rPr lang="en-US" altLang="ja-JP"/>
              <a:t>1/3</a:t>
            </a:r>
          </a:p>
        </p:txBody>
      </p:sp>
      <p:sp>
        <p:nvSpPr>
          <p:cNvPr id="37892" name="Text Box 5"/>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3" action="ppaction://hlinksldjump"/>
              </a:rPr>
              <a:t>1/1</a:t>
            </a:r>
            <a:endParaRPr lang="en-US" altLang="ja-JP">
              <a:solidFill>
                <a:schemeClr val="tx1"/>
              </a:solidFill>
            </a:endParaRPr>
          </a:p>
        </p:txBody>
      </p:sp>
      <p:pic>
        <p:nvPicPr>
          <p:cNvPr id="37893" name="Picture 7" descr="img001"/>
          <p:cNvPicPr>
            <a:picLocks noChangeAspect="1" noChangeArrowheads="1"/>
          </p:cNvPicPr>
          <p:nvPr/>
        </p:nvPicPr>
        <p:blipFill>
          <a:blip r:embed="rId5"/>
          <a:srcRect/>
          <a:stretch>
            <a:fillRect/>
          </a:stretch>
        </p:blipFill>
        <p:spPr bwMode="auto">
          <a:xfrm>
            <a:off x="3952875" y="1125538"/>
            <a:ext cx="4246563" cy="56165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31">
            <a:hlinkClick r:id="rId3" action="ppaction://hlinksldjump"/>
          </p:cNvPr>
          <p:cNvPicPr>
            <a:picLocks noChangeAspect="1" noChangeArrowheads="1"/>
          </p:cNvPicPr>
          <p:nvPr/>
        </p:nvPicPr>
        <p:blipFill>
          <a:blip r:embed="rId4"/>
          <a:srcRect/>
          <a:stretch>
            <a:fillRect/>
          </a:stretch>
        </p:blipFill>
        <p:spPr bwMode="auto">
          <a:xfrm>
            <a:off x="10702925" y="260350"/>
            <a:ext cx="935038" cy="431800"/>
          </a:xfrm>
          <a:prstGeom prst="rect">
            <a:avLst/>
          </a:prstGeom>
          <a:noFill/>
          <a:ln w="9525">
            <a:noFill/>
            <a:round/>
            <a:headEnd/>
            <a:tailEnd/>
          </a:ln>
        </p:spPr>
      </p:pic>
      <p:sp>
        <p:nvSpPr>
          <p:cNvPr id="39938" name="Rectangle 2"/>
          <p:cNvSpPr>
            <a:spLocks noChangeArrowheads="1"/>
          </p:cNvSpPr>
          <p:nvPr/>
        </p:nvSpPr>
        <p:spPr bwMode="auto">
          <a:xfrm>
            <a:off x="2989263" y="549275"/>
            <a:ext cx="6180137" cy="328613"/>
          </a:xfrm>
          <a:prstGeom prst="rect">
            <a:avLst/>
          </a:prstGeom>
          <a:noFill/>
          <a:ln w="9525">
            <a:noFill/>
            <a:miter lim="800000"/>
            <a:headEnd/>
            <a:tailEnd/>
          </a:ln>
        </p:spPr>
        <p:txBody>
          <a:bodyPr wrap="none" lIns="0" tIns="0" rIns="0" bIns="0" anchor="ctr">
            <a:spAutoFit/>
          </a:bodyPr>
          <a:lstStyle/>
          <a:p>
            <a:pPr algn="ctr">
              <a:lnSpc>
                <a:spcPct val="90000"/>
              </a:lnSpc>
            </a:pPr>
            <a:r>
              <a:rPr lang="en-US" altLang="ja-JP" sz="2400">
                <a:solidFill>
                  <a:schemeClr val="tx1"/>
                </a:solidFill>
                <a:latin typeface="AR PＰＯＰ４B" pitchFamily="50" charset="-128"/>
                <a:ea typeface="HGP創英角ﾎﾟｯﾌﾟ体" pitchFamily="50" charset="-128"/>
              </a:rPr>
              <a:t>IC-9100</a:t>
            </a:r>
            <a:r>
              <a:rPr lang="ja-JP" altLang="en-US" sz="2400">
                <a:solidFill>
                  <a:schemeClr val="tx1"/>
                </a:solidFill>
                <a:latin typeface="AR PＰＯＰ４B" pitchFamily="50" charset="-128"/>
                <a:ea typeface="HGP創英角ﾎﾟｯﾌﾟ体" pitchFamily="50" charset="-128"/>
              </a:rPr>
              <a:t>・</a:t>
            </a:r>
            <a:r>
              <a:rPr lang="en-US" altLang="ja-JP" sz="2400">
                <a:solidFill>
                  <a:schemeClr val="tx1"/>
                </a:solidFill>
                <a:latin typeface="AR PＰＯＰ４B" pitchFamily="50" charset="-128"/>
                <a:ea typeface="HGP創英角ﾎﾟｯﾌﾟ体" pitchFamily="50" charset="-128"/>
              </a:rPr>
              <a:t>HF_DV</a:t>
            </a:r>
            <a:r>
              <a:rPr lang="ja-JP" altLang="en-US" sz="2400">
                <a:solidFill>
                  <a:schemeClr val="tx1"/>
                </a:solidFill>
                <a:latin typeface="AR PＰＯＰ４B" pitchFamily="50" charset="-128"/>
                <a:ea typeface="HGP創英角ﾎﾟｯﾌﾟ体" pitchFamily="50" charset="-128"/>
              </a:rPr>
              <a:t>での</a:t>
            </a:r>
            <a:r>
              <a:rPr lang="en-US" altLang="ja-JP" sz="2400">
                <a:solidFill>
                  <a:schemeClr val="tx1"/>
                </a:solidFill>
                <a:latin typeface="AR PＰＯＰ４B" pitchFamily="50" charset="-128"/>
                <a:ea typeface="HGP創英角ﾎﾟｯﾌﾟ体" pitchFamily="50" charset="-128"/>
              </a:rPr>
              <a:t>DX</a:t>
            </a:r>
            <a:r>
              <a:rPr lang="ja-JP" altLang="en-US" sz="2400">
                <a:solidFill>
                  <a:schemeClr val="tx1"/>
                </a:solidFill>
                <a:latin typeface="AR PＰＯＰ４B" pitchFamily="50" charset="-128"/>
                <a:ea typeface="HGP創英角ﾎﾟｯﾌﾟ体" pitchFamily="50" charset="-128"/>
              </a:rPr>
              <a:t>交信を</a:t>
            </a:r>
            <a:r>
              <a:rPr lang="en-US" altLang="ja-JP" sz="2400">
                <a:solidFill>
                  <a:schemeClr val="tx1"/>
                </a:solidFill>
                <a:latin typeface="AR PＰＯＰ４B" pitchFamily="50" charset="-128"/>
                <a:ea typeface="HGP創英角ﾎﾟｯﾌﾟ体" pitchFamily="50" charset="-128"/>
              </a:rPr>
              <a:t>CQ</a:t>
            </a:r>
            <a:r>
              <a:rPr lang="ja-JP" altLang="en-US" sz="2400">
                <a:solidFill>
                  <a:schemeClr val="tx1"/>
                </a:solidFill>
                <a:latin typeface="AR PＰＯＰ４B" pitchFamily="50" charset="-128"/>
                <a:ea typeface="HGP創英角ﾎﾟｯﾌﾟ体" pitchFamily="50" charset="-128"/>
              </a:rPr>
              <a:t>誌に投稿</a:t>
            </a:r>
          </a:p>
        </p:txBody>
      </p:sp>
      <p:sp>
        <p:nvSpPr>
          <p:cNvPr id="39939" name="Text Box 5"/>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rPr>
              <a:t>1/3</a:t>
            </a:r>
          </a:p>
        </p:txBody>
      </p:sp>
      <p:pic>
        <p:nvPicPr>
          <p:cNvPr id="39940" name="Picture 7" descr="06_CQ_D-STAR DX_01_ページ_1"/>
          <p:cNvPicPr>
            <a:picLocks noChangeAspect="1" noChangeArrowheads="1"/>
          </p:cNvPicPr>
          <p:nvPr/>
        </p:nvPicPr>
        <p:blipFill>
          <a:blip r:embed="rId5"/>
          <a:srcRect/>
          <a:stretch>
            <a:fillRect/>
          </a:stretch>
        </p:blipFill>
        <p:spPr bwMode="auto">
          <a:xfrm>
            <a:off x="2312988" y="1125538"/>
            <a:ext cx="7561262" cy="54864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31">
            <a:hlinkClick r:id="rId3" action="ppaction://hlinksldjump"/>
          </p:cNvPr>
          <p:cNvPicPr>
            <a:picLocks noChangeAspect="1" noChangeArrowheads="1"/>
          </p:cNvPicPr>
          <p:nvPr/>
        </p:nvPicPr>
        <p:blipFill>
          <a:blip r:embed="rId4"/>
          <a:srcRect/>
          <a:stretch>
            <a:fillRect/>
          </a:stretch>
        </p:blipFill>
        <p:spPr bwMode="auto">
          <a:xfrm>
            <a:off x="10702925" y="260350"/>
            <a:ext cx="935038" cy="431800"/>
          </a:xfrm>
          <a:prstGeom prst="rect">
            <a:avLst/>
          </a:prstGeom>
          <a:noFill/>
          <a:ln w="9525">
            <a:noFill/>
            <a:round/>
            <a:headEnd/>
            <a:tailEnd/>
          </a:ln>
        </p:spPr>
      </p:pic>
      <p:sp>
        <p:nvSpPr>
          <p:cNvPr id="41986" name="Rectangle 2"/>
          <p:cNvSpPr>
            <a:spLocks noChangeArrowheads="1"/>
          </p:cNvSpPr>
          <p:nvPr/>
        </p:nvSpPr>
        <p:spPr bwMode="auto">
          <a:xfrm>
            <a:off x="2484438" y="620713"/>
            <a:ext cx="6965950" cy="328612"/>
          </a:xfrm>
          <a:prstGeom prst="rect">
            <a:avLst/>
          </a:prstGeom>
          <a:noFill/>
          <a:ln w="9525">
            <a:noFill/>
            <a:miter lim="800000"/>
            <a:headEnd/>
            <a:tailEnd/>
          </a:ln>
        </p:spPr>
        <p:txBody>
          <a:bodyPr wrap="none" lIns="0" tIns="0" rIns="0" bIns="0" anchor="ctr">
            <a:spAutoFit/>
          </a:bodyPr>
          <a:lstStyle/>
          <a:p>
            <a:pPr algn="ctr">
              <a:lnSpc>
                <a:spcPct val="90000"/>
              </a:lnSpc>
            </a:pPr>
            <a:r>
              <a:rPr lang="ja-JP" altLang="en-US" sz="2400">
                <a:solidFill>
                  <a:schemeClr val="tx1"/>
                </a:solidFill>
                <a:latin typeface="AR PＰＯＰ４B" pitchFamily="50" charset="-128"/>
                <a:ea typeface="HGP創英角ﾎﾟｯﾌﾟ体" pitchFamily="50" charset="-128"/>
              </a:rPr>
              <a:t>２０１５年５月５日</a:t>
            </a:r>
            <a:r>
              <a:rPr lang="en-US" altLang="ja-JP" sz="2400">
                <a:solidFill>
                  <a:schemeClr val="tx1"/>
                </a:solidFill>
                <a:latin typeface="AR PＰＯＰ４B" pitchFamily="50" charset="-128"/>
                <a:ea typeface="HGP創英角ﾎﾟｯﾌﾟ体" pitchFamily="50" charset="-128"/>
              </a:rPr>
              <a:t>D-Star</a:t>
            </a:r>
            <a:r>
              <a:rPr lang="ja-JP" altLang="en-US" sz="2400">
                <a:solidFill>
                  <a:schemeClr val="tx1"/>
                </a:solidFill>
                <a:latin typeface="AR PＰＯＰ４B" pitchFamily="50" charset="-128"/>
                <a:ea typeface="HGP創英角ﾎﾟｯﾌﾟ体" pitchFamily="50" charset="-128"/>
              </a:rPr>
              <a:t>・</a:t>
            </a:r>
            <a:r>
              <a:rPr lang="en-US" altLang="ja-JP" sz="2400">
                <a:solidFill>
                  <a:schemeClr val="tx1"/>
                </a:solidFill>
                <a:latin typeface="AR PＰＯＰ４B" pitchFamily="50" charset="-128"/>
                <a:ea typeface="HGP創英角ﾎﾟｯﾌﾟ体" pitchFamily="50" charset="-128"/>
              </a:rPr>
              <a:t>HFDV</a:t>
            </a:r>
            <a:r>
              <a:rPr lang="ja-JP" altLang="en-US" sz="2400">
                <a:solidFill>
                  <a:schemeClr val="tx1"/>
                </a:solidFill>
                <a:latin typeface="AR PＰＯＰ４B" pitchFamily="50" charset="-128"/>
                <a:ea typeface="HGP創英角ﾎﾟｯﾌﾟ体" pitchFamily="50" charset="-128"/>
              </a:rPr>
              <a:t>テスト参加者リスト</a:t>
            </a:r>
          </a:p>
        </p:txBody>
      </p:sp>
      <p:sp>
        <p:nvSpPr>
          <p:cNvPr id="41987" name="Text Box 5"/>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rPr>
              <a:t>2/3</a:t>
            </a:r>
          </a:p>
        </p:txBody>
      </p:sp>
      <p:pic>
        <p:nvPicPr>
          <p:cNvPr id="41988" name="Picture 7" descr="dstar hf list as of MAY 4 2015_ページ_1"/>
          <p:cNvPicPr>
            <a:picLocks noChangeAspect="1" noChangeArrowheads="1"/>
          </p:cNvPicPr>
          <p:nvPr/>
        </p:nvPicPr>
        <p:blipFill>
          <a:blip r:embed="rId5"/>
          <a:srcRect/>
          <a:stretch>
            <a:fillRect/>
          </a:stretch>
        </p:blipFill>
        <p:spPr bwMode="auto">
          <a:xfrm>
            <a:off x="2540000" y="1139825"/>
            <a:ext cx="7092950" cy="548163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31">
            <a:hlinkClick r:id="rId3" action="ppaction://hlinksldjump"/>
          </p:cNvPr>
          <p:cNvPicPr>
            <a:picLocks noChangeAspect="1" noChangeArrowheads="1"/>
          </p:cNvPicPr>
          <p:nvPr/>
        </p:nvPicPr>
        <p:blipFill>
          <a:blip r:embed="rId4"/>
          <a:srcRect/>
          <a:stretch>
            <a:fillRect/>
          </a:stretch>
        </p:blipFill>
        <p:spPr bwMode="auto">
          <a:xfrm>
            <a:off x="10702925" y="260350"/>
            <a:ext cx="935038" cy="431800"/>
          </a:xfrm>
          <a:prstGeom prst="rect">
            <a:avLst/>
          </a:prstGeom>
          <a:noFill/>
          <a:ln w="9525">
            <a:noFill/>
            <a:round/>
            <a:headEnd/>
            <a:tailEnd/>
          </a:ln>
        </p:spPr>
      </p:pic>
      <p:sp>
        <p:nvSpPr>
          <p:cNvPr id="44034" name="Rectangle 2"/>
          <p:cNvSpPr>
            <a:spLocks noChangeArrowheads="1"/>
          </p:cNvSpPr>
          <p:nvPr/>
        </p:nvSpPr>
        <p:spPr bwMode="auto">
          <a:xfrm>
            <a:off x="2484438" y="620713"/>
            <a:ext cx="7229475" cy="328612"/>
          </a:xfrm>
          <a:prstGeom prst="rect">
            <a:avLst/>
          </a:prstGeom>
          <a:noFill/>
          <a:ln w="9525">
            <a:noFill/>
            <a:miter lim="800000"/>
            <a:headEnd/>
            <a:tailEnd/>
          </a:ln>
        </p:spPr>
        <p:txBody>
          <a:bodyPr wrap="none" lIns="0" tIns="0" rIns="0" bIns="0" anchor="ctr">
            <a:spAutoFit/>
          </a:bodyPr>
          <a:lstStyle/>
          <a:p>
            <a:pPr algn="ctr">
              <a:lnSpc>
                <a:spcPct val="90000"/>
              </a:lnSpc>
            </a:pPr>
            <a:r>
              <a:rPr lang="en-US" altLang="ja-JP" sz="2400">
                <a:solidFill>
                  <a:schemeClr val="tx1"/>
                </a:solidFill>
                <a:latin typeface="AR PＰＯＰ４B" pitchFamily="50" charset="-128"/>
                <a:ea typeface="HGP創英角ﾎﾟｯﾌﾟ体" pitchFamily="50" charset="-128"/>
              </a:rPr>
              <a:t>W</a:t>
            </a:r>
            <a:r>
              <a:rPr lang="ja-JP" altLang="en-US" sz="2400">
                <a:solidFill>
                  <a:schemeClr val="tx1"/>
                </a:solidFill>
                <a:latin typeface="AR PＰＯＰ４B" pitchFamily="50" charset="-128"/>
                <a:ea typeface="HGP創英角ﾎﾟｯﾌﾟ体" pitchFamily="50" charset="-128"/>
              </a:rPr>
              <a:t>で実施されている</a:t>
            </a:r>
            <a:r>
              <a:rPr lang="en-US" altLang="ja-JP" sz="2400">
                <a:solidFill>
                  <a:schemeClr val="tx1"/>
                </a:solidFill>
                <a:latin typeface="AR PＰＯＰ４B" pitchFamily="50" charset="-128"/>
                <a:ea typeface="HGP創英角ﾎﾟｯﾌﾟ体" pitchFamily="50" charset="-128"/>
              </a:rPr>
              <a:t>HF_DV</a:t>
            </a:r>
            <a:r>
              <a:rPr lang="ja-JP" altLang="en-US" sz="2400">
                <a:solidFill>
                  <a:schemeClr val="tx1"/>
                </a:solidFill>
                <a:latin typeface="AR PＰＯＰ４B" pitchFamily="50" charset="-128"/>
                <a:ea typeface="HGP創英角ﾎﾟｯﾌﾟ体" pitchFamily="50" charset="-128"/>
              </a:rPr>
              <a:t>伝搬テスト（</a:t>
            </a:r>
            <a:r>
              <a:rPr lang="en-US" altLang="ja-JP" sz="2400">
                <a:solidFill>
                  <a:schemeClr val="tx1"/>
                </a:solidFill>
                <a:latin typeface="AR PＰＯＰ４B" pitchFamily="50" charset="-128"/>
                <a:ea typeface="HGP創英角ﾎﾟｯﾌﾟ体" pitchFamily="50" charset="-128"/>
              </a:rPr>
              <a:t>D-Star</a:t>
            </a:r>
            <a:r>
              <a:rPr lang="ja-JP" altLang="en-US" sz="2400">
                <a:solidFill>
                  <a:schemeClr val="tx1"/>
                </a:solidFill>
                <a:latin typeface="AR PＰＯＰ４B" pitchFamily="50" charset="-128"/>
                <a:ea typeface="HGP創英角ﾎﾟｯﾌﾟ体" pitchFamily="50" charset="-128"/>
              </a:rPr>
              <a:t>で</a:t>
            </a:r>
            <a:r>
              <a:rPr lang="en-US" altLang="ja-JP" sz="2400">
                <a:solidFill>
                  <a:schemeClr val="tx1"/>
                </a:solidFill>
                <a:latin typeface="AR PＰＯＰ４B" pitchFamily="50" charset="-128"/>
                <a:ea typeface="HGP創英角ﾎﾟｯﾌﾟ体" pitchFamily="50" charset="-128"/>
              </a:rPr>
              <a:t>MC)</a:t>
            </a:r>
          </a:p>
        </p:txBody>
      </p:sp>
      <p:sp>
        <p:nvSpPr>
          <p:cNvPr id="44035" name="Text Box 5"/>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3" action="ppaction://hlinksldjump"/>
              </a:rPr>
              <a:t>3/3</a:t>
            </a:r>
            <a:endParaRPr lang="en-US" altLang="ja-JP">
              <a:solidFill>
                <a:schemeClr val="tx1"/>
              </a:solidFill>
            </a:endParaRPr>
          </a:p>
        </p:txBody>
      </p:sp>
      <p:pic>
        <p:nvPicPr>
          <p:cNvPr id="44036" name="Picture 6"/>
          <p:cNvPicPr>
            <a:picLocks noChangeAspect="1" noChangeArrowheads="1"/>
          </p:cNvPicPr>
          <p:nvPr/>
        </p:nvPicPr>
        <p:blipFill>
          <a:blip r:embed="rId5"/>
          <a:srcRect/>
          <a:stretch>
            <a:fillRect/>
          </a:stretch>
        </p:blipFill>
        <p:spPr bwMode="auto">
          <a:xfrm>
            <a:off x="2557463" y="1196975"/>
            <a:ext cx="7073900" cy="5489575"/>
          </a:xfrm>
          <a:prstGeom prst="rect">
            <a:avLst/>
          </a:prstGeom>
          <a:noFill/>
          <a:ln w="9525">
            <a:noFill/>
            <a:miter lim="800000"/>
            <a:headEnd/>
            <a:tailEnd/>
          </a:ln>
        </p:spPr>
      </p:pic>
      <p:sp>
        <p:nvSpPr>
          <p:cNvPr id="44037" name="Rectangle 7"/>
          <p:cNvSpPr>
            <a:spLocks noChangeArrowheads="1"/>
          </p:cNvSpPr>
          <p:nvPr/>
        </p:nvSpPr>
        <p:spPr bwMode="auto">
          <a:xfrm>
            <a:off x="2565400" y="1016000"/>
            <a:ext cx="7058025" cy="365125"/>
          </a:xfrm>
          <a:prstGeom prst="rect">
            <a:avLst/>
          </a:prstGeom>
          <a:solidFill>
            <a:schemeClr val="bg1"/>
          </a:solidFill>
          <a:ln w="9525">
            <a:noFill/>
            <a:miter lim="800000"/>
            <a:headEnd/>
            <a:tailEnd/>
          </a:ln>
        </p:spPr>
        <p:txBody>
          <a:bodyPr wrap="none" lIns="0" tIns="0" rIns="0" bIns="0" anchor="ctr"/>
          <a:lstStyle/>
          <a:p>
            <a:pPr algn="ctr"/>
            <a:r>
              <a:rPr lang="en-US" altLang="ja-JP" sz="2400">
                <a:solidFill>
                  <a:schemeClr val="tx1"/>
                </a:solidFill>
              </a:rPr>
              <a:t>http://www.dstarinfo.com/DSTARHFNet.aspx</a:t>
            </a:r>
            <a:endParaRPr lang="ja-JP" altLang="en-US" sz="2400">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12"/>
          <p:cNvPicPr>
            <a:picLocks noChangeAspect="1" noChangeArrowheads="1"/>
          </p:cNvPicPr>
          <p:nvPr/>
        </p:nvPicPr>
        <p:blipFill>
          <a:blip r:embed="rId3"/>
          <a:srcRect/>
          <a:stretch>
            <a:fillRect/>
          </a:stretch>
        </p:blipFill>
        <p:spPr bwMode="auto">
          <a:xfrm>
            <a:off x="3911600" y="1412875"/>
            <a:ext cx="4308475" cy="5329238"/>
          </a:xfrm>
          <a:prstGeom prst="rect">
            <a:avLst/>
          </a:prstGeom>
          <a:noFill/>
          <a:ln w="9525">
            <a:noFill/>
            <a:miter lim="800000"/>
            <a:headEnd/>
            <a:tailEnd/>
          </a:ln>
        </p:spPr>
      </p:pic>
      <p:pic>
        <p:nvPicPr>
          <p:cNvPr id="46082" name="Picture 31">
            <a:hlinkClick r:id="rId4" action="ppaction://hlinksldjump"/>
          </p:cNvPr>
          <p:cNvPicPr>
            <a:picLocks noChangeAspect="1" noChangeArrowheads="1"/>
          </p:cNvPicPr>
          <p:nvPr/>
        </p:nvPicPr>
        <p:blipFill>
          <a:blip r:embed="rId5"/>
          <a:srcRect/>
          <a:stretch>
            <a:fillRect/>
          </a:stretch>
        </p:blipFill>
        <p:spPr bwMode="auto">
          <a:xfrm>
            <a:off x="10702925" y="260350"/>
            <a:ext cx="935038" cy="431800"/>
          </a:xfrm>
          <a:prstGeom prst="rect">
            <a:avLst/>
          </a:prstGeom>
          <a:noFill/>
          <a:ln w="9525">
            <a:noFill/>
            <a:round/>
            <a:headEnd/>
            <a:tailEnd/>
          </a:ln>
        </p:spPr>
      </p:pic>
      <p:sp>
        <p:nvSpPr>
          <p:cNvPr id="46083" name="Text Box 4"/>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6" action="ppaction://hlinksldjump"/>
              </a:rPr>
              <a:t>1/1</a:t>
            </a:r>
            <a:endParaRPr lang="en-US" altLang="ja-JP">
              <a:solidFill>
                <a:schemeClr val="tx1"/>
              </a:solidFill>
            </a:endParaRPr>
          </a:p>
        </p:txBody>
      </p:sp>
      <p:sp>
        <p:nvSpPr>
          <p:cNvPr id="46084" name="Rectangle 10"/>
          <p:cNvSpPr>
            <a:spLocks noChangeArrowheads="1"/>
          </p:cNvSpPr>
          <p:nvPr/>
        </p:nvSpPr>
        <p:spPr bwMode="auto">
          <a:xfrm>
            <a:off x="3854450" y="1046163"/>
            <a:ext cx="4318000" cy="274637"/>
          </a:xfrm>
          <a:prstGeom prst="rect">
            <a:avLst/>
          </a:prstGeom>
          <a:solidFill>
            <a:schemeClr val="bg1"/>
          </a:solidFill>
          <a:ln w="9525">
            <a:noFill/>
            <a:miter lim="800000"/>
            <a:headEnd/>
            <a:tailEnd/>
          </a:ln>
        </p:spPr>
        <p:txBody>
          <a:bodyPr wrap="none" lIns="0" tIns="0" rIns="0" bIns="0" anchor="ctr">
            <a:spAutoFit/>
          </a:bodyPr>
          <a:lstStyle/>
          <a:p>
            <a:r>
              <a:rPr lang="en-US" altLang="ja-JP" sz="1800">
                <a:solidFill>
                  <a:schemeClr val="tx1"/>
                </a:solidFill>
              </a:rPr>
              <a:t>http://www.fbnews.jp/201511/index.html</a:t>
            </a:r>
            <a:endParaRPr lang="ja-JP" altLang="en-US" sz="1800">
              <a:solidFill>
                <a:schemeClr val="tx1"/>
              </a:solidFill>
            </a:endParaRPr>
          </a:p>
        </p:txBody>
      </p:sp>
      <p:sp>
        <p:nvSpPr>
          <p:cNvPr id="46085" name="Rectangle 2"/>
          <p:cNvSpPr>
            <a:spLocks noChangeArrowheads="1"/>
          </p:cNvSpPr>
          <p:nvPr/>
        </p:nvSpPr>
        <p:spPr bwMode="auto">
          <a:xfrm>
            <a:off x="2605088" y="620713"/>
            <a:ext cx="6978650" cy="384175"/>
          </a:xfrm>
          <a:prstGeom prst="rect">
            <a:avLst/>
          </a:prstGeom>
          <a:solidFill>
            <a:schemeClr val="bg1"/>
          </a:solidFill>
          <a:ln w="9525">
            <a:noFill/>
            <a:miter lim="800000"/>
            <a:headEnd/>
            <a:tailEnd/>
          </a:ln>
        </p:spPr>
        <p:txBody>
          <a:bodyPr wrap="none" lIns="0" tIns="0" rIns="0" bIns="0" anchor="ctr">
            <a:spAutoFit/>
          </a:bodyPr>
          <a:lstStyle/>
          <a:p>
            <a:pPr algn="ctr">
              <a:lnSpc>
                <a:spcPct val="90000"/>
              </a:lnSpc>
            </a:pPr>
            <a:r>
              <a:rPr lang="en-US" altLang="ja-JP" sz="2800">
                <a:solidFill>
                  <a:schemeClr val="tx1"/>
                </a:solidFill>
                <a:latin typeface="AR PＰＯＰ４B" pitchFamily="50" charset="-128"/>
                <a:ea typeface="HGP創英角ﾎﾟｯﾌﾟ体" pitchFamily="50" charset="-128"/>
              </a:rPr>
              <a:t>AF6IM</a:t>
            </a:r>
            <a:r>
              <a:rPr lang="ja-JP" altLang="en-US" sz="2800">
                <a:solidFill>
                  <a:schemeClr val="tx1"/>
                </a:solidFill>
                <a:latin typeface="AR PＰＯＰ４B" pitchFamily="50" charset="-128"/>
                <a:ea typeface="HGP創英角ﾎﾟｯﾌﾟ体" pitchFamily="50" charset="-128"/>
              </a:rPr>
              <a:t>パラシュートモービルと</a:t>
            </a:r>
            <a:r>
              <a:rPr lang="en-US" altLang="ja-JP" sz="2800">
                <a:solidFill>
                  <a:schemeClr val="tx1"/>
                </a:solidFill>
                <a:latin typeface="AR PＰＯＰ４B" pitchFamily="50" charset="-128"/>
                <a:ea typeface="HGP創英角ﾎﾟｯﾌﾟ体" pitchFamily="50" charset="-128"/>
              </a:rPr>
              <a:t>D-Star</a:t>
            </a:r>
            <a:r>
              <a:rPr lang="ja-JP" altLang="en-US" sz="2800">
                <a:solidFill>
                  <a:schemeClr val="tx1"/>
                </a:solidFill>
                <a:latin typeface="AR PＰＯＰ４B" pitchFamily="50" charset="-128"/>
                <a:ea typeface="HGP創英角ﾎﾟｯﾌﾟ体" pitchFamily="50" charset="-128"/>
              </a:rPr>
              <a:t>で交信</a:t>
            </a: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8" descr="screenshot"/>
          <p:cNvPicPr>
            <a:picLocks noChangeAspect="1" noChangeArrowheads="1"/>
          </p:cNvPicPr>
          <p:nvPr/>
        </p:nvPicPr>
        <p:blipFill>
          <a:blip r:embed="rId3"/>
          <a:srcRect/>
          <a:stretch>
            <a:fillRect/>
          </a:stretch>
        </p:blipFill>
        <p:spPr bwMode="auto">
          <a:xfrm>
            <a:off x="1289050" y="1096963"/>
            <a:ext cx="9577388" cy="5387975"/>
          </a:xfrm>
          <a:prstGeom prst="rect">
            <a:avLst/>
          </a:prstGeom>
          <a:noFill/>
          <a:ln w="9525">
            <a:noFill/>
            <a:miter lim="800000"/>
            <a:headEnd/>
            <a:tailEnd/>
          </a:ln>
        </p:spPr>
      </p:pic>
      <p:pic>
        <p:nvPicPr>
          <p:cNvPr id="48130" name="Picture 31">
            <a:hlinkClick r:id="" action="ppaction://hlinkshowjump?jump=nextslide"/>
          </p:cNvPr>
          <p:cNvPicPr>
            <a:picLocks noChangeAspect="1" noChangeArrowheads="1"/>
          </p:cNvPicPr>
          <p:nvPr/>
        </p:nvPicPr>
        <p:blipFill>
          <a:blip r:embed="rId4"/>
          <a:srcRect/>
          <a:stretch>
            <a:fillRect/>
          </a:stretch>
        </p:blipFill>
        <p:spPr bwMode="auto">
          <a:xfrm>
            <a:off x="10702925" y="260350"/>
            <a:ext cx="935038" cy="431800"/>
          </a:xfrm>
          <a:prstGeom prst="rect">
            <a:avLst/>
          </a:prstGeom>
          <a:noFill/>
          <a:ln w="9525">
            <a:noFill/>
            <a:round/>
            <a:headEnd/>
            <a:tailEnd/>
          </a:ln>
        </p:spPr>
      </p:pic>
      <p:sp>
        <p:nvSpPr>
          <p:cNvPr id="48131" name="Rectangle 2"/>
          <p:cNvSpPr>
            <a:spLocks noChangeArrowheads="1"/>
          </p:cNvSpPr>
          <p:nvPr/>
        </p:nvSpPr>
        <p:spPr bwMode="auto">
          <a:xfrm>
            <a:off x="2828925" y="549275"/>
            <a:ext cx="6499225" cy="384175"/>
          </a:xfrm>
          <a:prstGeom prst="rect">
            <a:avLst/>
          </a:prstGeom>
          <a:noFill/>
          <a:ln w="9525">
            <a:noFill/>
            <a:miter lim="800000"/>
            <a:headEnd/>
            <a:tailEnd/>
          </a:ln>
        </p:spPr>
        <p:txBody>
          <a:bodyPr wrap="none" lIns="0" tIns="0" rIns="0" bIns="0" anchor="ctr">
            <a:spAutoFit/>
          </a:bodyPr>
          <a:lstStyle/>
          <a:p>
            <a:pPr algn="ctr">
              <a:lnSpc>
                <a:spcPct val="90000"/>
              </a:lnSpc>
            </a:pPr>
            <a:r>
              <a:rPr lang="en-US" altLang="ja-JP" sz="2400">
                <a:solidFill>
                  <a:schemeClr val="tx1"/>
                </a:solidFill>
                <a:latin typeface="AR PＰＯＰ４B" pitchFamily="50" charset="-128"/>
                <a:ea typeface="HGP創英角ﾎﾟｯﾌﾟ体" pitchFamily="50" charset="-128"/>
              </a:rPr>
              <a:t>2016</a:t>
            </a:r>
            <a:r>
              <a:rPr lang="ja-JP" altLang="en-US" sz="2400">
                <a:solidFill>
                  <a:schemeClr val="tx1"/>
                </a:solidFill>
                <a:latin typeface="AR PＰＯＰ４B" pitchFamily="50" charset="-128"/>
                <a:ea typeface="HGP創英角ﾎﾟｯﾌﾟ体" pitchFamily="50" charset="-128"/>
              </a:rPr>
              <a:t>年</a:t>
            </a:r>
            <a:r>
              <a:rPr lang="en-US" altLang="ja-JP" sz="2400">
                <a:solidFill>
                  <a:schemeClr val="tx1"/>
                </a:solidFill>
                <a:latin typeface="AR PＰＯＰ４B" pitchFamily="50" charset="-128"/>
                <a:ea typeface="HGP創英角ﾎﾟｯﾌﾟ体" pitchFamily="50" charset="-128"/>
              </a:rPr>
              <a:t>3</a:t>
            </a:r>
            <a:r>
              <a:rPr lang="ja-JP" altLang="en-US" sz="2400">
                <a:solidFill>
                  <a:schemeClr val="tx1"/>
                </a:solidFill>
                <a:latin typeface="AR PＰＯＰ４B" pitchFamily="50" charset="-128"/>
                <a:ea typeface="HGP創英角ﾎﾟｯﾌﾟ体" pitchFamily="50" charset="-128"/>
              </a:rPr>
              <a:t>月</a:t>
            </a:r>
            <a:r>
              <a:rPr lang="en-US" altLang="ja-JP" sz="2400">
                <a:solidFill>
                  <a:schemeClr val="tx1"/>
                </a:solidFill>
                <a:latin typeface="AR PＰＯＰ４B" pitchFamily="50" charset="-128"/>
                <a:ea typeface="HGP創英角ﾎﾟｯﾌﾟ体" pitchFamily="50" charset="-128"/>
              </a:rPr>
              <a:t>JR3VH</a:t>
            </a:r>
            <a:r>
              <a:rPr lang="ja-JP" altLang="en-US" sz="2800">
                <a:solidFill>
                  <a:schemeClr val="tx1"/>
                </a:solidFill>
                <a:latin typeface="AR PＰＯＰ４B" pitchFamily="50" charset="-128"/>
                <a:ea typeface="HGP創英角ﾎﾟｯﾌﾟ体" pitchFamily="50" charset="-128"/>
              </a:rPr>
              <a:t>国内最初のダッシュボード</a:t>
            </a:r>
          </a:p>
        </p:txBody>
      </p:sp>
      <p:sp>
        <p:nvSpPr>
          <p:cNvPr id="48132" name="Text Box 6"/>
          <p:cNvSpPr txBox="1">
            <a:spLocks noChangeArrowheads="1"/>
          </p:cNvSpPr>
          <p:nvPr/>
        </p:nvSpPr>
        <p:spPr bwMode="auto">
          <a:xfrm>
            <a:off x="10918825" y="5589588"/>
            <a:ext cx="647700" cy="304800"/>
          </a:xfrm>
          <a:prstGeom prst="rect">
            <a:avLst/>
          </a:prstGeom>
          <a:noFill/>
          <a:ln w="9525">
            <a:noFill/>
            <a:miter lim="800000"/>
            <a:headEnd/>
            <a:tailEnd/>
          </a:ln>
        </p:spPr>
        <p:txBody>
          <a:bodyPr>
            <a:spAutoFit/>
          </a:bodyPr>
          <a:lstStyle/>
          <a:p>
            <a:pPr>
              <a:spcBef>
                <a:spcPct val="50000"/>
              </a:spcBef>
            </a:pPr>
            <a:r>
              <a:rPr lang="en-US" altLang="ja-JP"/>
              <a:t>1/3</a:t>
            </a:r>
          </a:p>
        </p:txBody>
      </p:sp>
      <p:sp>
        <p:nvSpPr>
          <p:cNvPr id="48133" name="Text Box 8"/>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rPr>
              <a:t>1/4</a:t>
            </a:r>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31">
            <a:hlinkClick r:id="rId3" action="ppaction://hlinksldjump"/>
          </p:cNvPr>
          <p:cNvPicPr>
            <a:picLocks noChangeAspect="1" noChangeArrowheads="1"/>
          </p:cNvPicPr>
          <p:nvPr/>
        </p:nvPicPr>
        <p:blipFill>
          <a:blip r:embed="rId4"/>
          <a:srcRect/>
          <a:stretch>
            <a:fillRect/>
          </a:stretch>
        </p:blipFill>
        <p:spPr bwMode="auto">
          <a:xfrm>
            <a:off x="10702925" y="260350"/>
            <a:ext cx="935038" cy="431800"/>
          </a:xfrm>
          <a:prstGeom prst="rect">
            <a:avLst/>
          </a:prstGeom>
          <a:noFill/>
          <a:ln w="9525">
            <a:noFill/>
            <a:round/>
            <a:headEnd/>
            <a:tailEnd/>
          </a:ln>
        </p:spPr>
      </p:pic>
      <p:sp>
        <p:nvSpPr>
          <p:cNvPr id="50178" name="Rectangle 2"/>
          <p:cNvSpPr>
            <a:spLocks noChangeArrowheads="1"/>
          </p:cNvSpPr>
          <p:nvPr/>
        </p:nvSpPr>
        <p:spPr bwMode="auto">
          <a:xfrm>
            <a:off x="2584450" y="549275"/>
            <a:ext cx="6988175" cy="328613"/>
          </a:xfrm>
          <a:prstGeom prst="rect">
            <a:avLst/>
          </a:prstGeom>
          <a:noFill/>
          <a:ln w="9525">
            <a:noFill/>
            <a:miter lim="800000"/>
            <a:headEnd/>
            <a:tailEnd/>
          </a:ln>
        </p:spPr>
        <p:txBody>
          <a:bodyPr wrap="none" lIns="0" tIns="0" rIns="0" bIns="0" anchor="ctr">
            <a:spAutoFit/>
          </a:bodyPr>
          <a:lstStyle/>
          <a:p>
            <a:pPr algn="ctr">
              <a:lnSpc>
                <a:spcPct val="90000"/>
              </a:lnSpc>
            </a:pPr>
            <a:r>
              <a:rPr lang="en-US" altLang="ja-JP" sz="2400">
                <a:solidFill>
                  <a:schemeClr val="tx1"/>
                </a:solidFill>
                <a:latin typeface="AR PＰＯＰ４B" pitchFamily="50" charset="-128"/>
                <a:ea typeface="HGP創英角ﾎﾟｯﾌﾟ体" pitchFamily="50" charset="-128"/>
              </a:rPr>
              <a:t>2016</a:t>
            </a:r>
            <a:r>
              <a:rPr lang="ja-JP" altLang="en-US" sz="2400">
                <a:solidFill>
                  <a:schemeClr val="tx1"/>
                </a:solidFill>
                <a:latin typeface="AR PＰＯＰ４B" pitchFamily="50" charset="-128"/>
                <a:ea typeface="HGP創英角ﾎﾟｯﾌﾟ体" pitchFamily="50" charset="-128"/>
              </a:rPr>
              <a:t>年</a:t>
            </a:r>
            <a:r>
              <a:rPr lang="en-US" altLang="ja-JP" sz="2400">
                <a:solidFill>
                  <a:schemeClr val="tx1"/>
                </a:solidFill>
                <a:latin typeface="AR PＰＯＰ４B" pitchFamily="50" charset="-128"/>
                <a:ea typeface="HGP創英角ﾎﾟｯﾌﾟ体" pitchFamily="50" charset="-128"/>
              </a:rPr>
              <a:t>3</a:t>
            </a:r>
            <a:r>
              <a:rPr lang="ja-JP" altLang="en-US" sz="2400">
                <a:solidFill>
                  <a:schemeClr val="tx1"/>
                </a:solidFill>
                <a:latin typeface="AR PＰＯＰ４B" pitchFamily="50" charset="-128"/>
                <a:ea typeface="HGP創英角ﾎﾟｯﾌﾟ体" pitchFamily="50" charset="-128"/>
              </a:rPr>
              <a:t>月</a:t>
            </a:r>
            <a:r>
              <a:rPr lang="en-US" altLang="ja-JP" sz="2400">
                <a:solidFill>
                  <a:schemeClr val="tx1"/>
                </a:solidFill>
                <a:latin typeface="AR PＰＯＰ４B" pitchFamily="50" charset="-128"/>
                <a:ea typeface="HGP創英角ﾎﾟｯﾌﾟ体" pitchFamily="50" charset="-128"/>
              </a:rPr>
              <a:t>JR3VH</a:t>
            </a:r>
            <a:r>
              <a:rPr lang="ja-JP" altLang="en-US" sz="2400">
                <a:solidFill>
                  <a:schemeClr val="tx1"/>
                </a:solidFill>
                <a:latin typeface="AR PＰＯＰ４B" pitchFamily="50" charset="-128"/>
                <a:ea typeface="HGP創英角ﾎﾟｯﾌﾟ体" pitchFamily="50" charset="-128"/>
              </a:rPr>
              <a:t>最初のダッシュボードカスタマイズ</a:t>
            </a:r>
          </a:p>
        </p:txBody>
      </p:sp>
      <p:pic>
        <p:nvPicPr>
          <p:cNvPr id="50179" name="Picture 6" descr="無題5"/>
          <p:cNvPicPr>
            <a:picLocks noChangeAspect="1" noChangeArrowheads="1"/>
          </p:cNvPicPr>
          <p:nvPr/>
        </p:nvPicPr>
        <p:blipFill>
          <a:blip r:embed="rId5"/>
          <a:srcRect/>
          <a:stretch>
            <a:fillRect/>
          </a:stretch>
        </p:blipFill>
        <p:spPr bwMode="auto">
          <a:xfrm>
            <a:off x="1016000" y="1125538"/>
            <a:ext cx="10191750" cy="5732462"/>
          </a:xfrm>
          <a:prstGeom prst="rect">
            <a:avLst/>
          </a:prstGeom>
          <a:noFill/>
          <a:ln w="9525">
            <a:noFill/>
            <a:miter lim="800000"/>
            <a:headEnd/>
            <a:tailEnd/>
          </a:ln>
        </p:spPr>
      </p:pic>
      <p:sp>
        <p:nvSpPr>
          <p:cNvPr id="50180" name="Text Box 6"/>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rPr>
              <a:t>2/4</a:t>
            </a:r>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31">
            <a:hlinkClick r:id="rId3" action="ppaction://hlinksldjump"/>
          </p:cNvPr>
          <p:cNvPicPr>
            <a:picLocks noChangeAspect="1" noChangeArrowheads="1"/>
          </p:cNvPicPr>
          <p:nvPr/>
        </p:nvPicPr>
        <p:blipFill>
          <a:blip r:embed="rId4"/>
          <a:srcRect/>
          <a:stretch>
            <a:fillRect/>
          </a:stretch>
        </p:blipFill>
        <p:spPr bwMode="auto">
          <a:xfrm>
            <a:off x="10702925" y="260350"/>
            <a:ext cx="935038" cy="431800"/>
          </a:xfrm>
          <a:prstGeom prst="rect">
            <a:avLst/>
          </a:prstGeom>
          <a:noFill/>
          <a:ln w="9525">
            <a:noFill/>
            <a:round/>
            <a:headEnd/>
            <a:tailEnd/>
          </a:ln>
        </p:spPr>
      </p:pic>
      <p:sp>
        <p:nvSpPr>
          <p:cNvPr id="52226" name="Rectangle 2"/>
          <p:cNvSpPr>
            <a:spLocks noChangeArrowheads="1"/>
          </p:cNvSpPr>
          <p:nvPr/>
        </p:nvSpPr>
        <p:spPr bwMode="auto">
          <a:xfrm>
            <a:off x="2933700" y="765175"/>
            <a:ext cx="6280150" cy="384175"/>
          </a:xfrm>
          <a:prstGeom prst="rect">
            <a:avLst/>
          </a:prstGeom>
          <a:noFill/>
          <a:ln w="9525">
            <a:noFill/>
            <a:miter lim="800000"/>
            <a:headEnd/>
            <a:tailEnd/>
          </a:ln>
        </p:spPr>
        <p:txBody>
          <a:bodyPr wrap="none" lIns="0" tIns="0" rIns="0" bIns="0" anchor="ctr">
            <a:spAutoFit/>
          </a:bodyPr>
          <a:lstStyle/>
          <a:p>
            <a:pPr algn="ctr">
              <a:lnSpc>
                <a:spcPct val="90000"/>
              </a:lnSpc>
            </a:pPr>
            <a:r>
              <a:rPr lang="en-US" altLang="ja-JP" sz="2800">
                <a:solidFill>
                  <a:schemeClr val="tx1"/>
                </a:solidFill>
                <a:latin typeface="AR PＰＯＰ４B" pitchFamily="50" charset="-128"/>
                <a:ea typeface="HGP創英角ﾎﾟｯﾌﾟ体" pitchFamily="50" charset="-128"/>
              </a:rPr>
              <a:t>JR3VH</a:t>
            </a:r>
            <a:r>
              <a:rPr lang="ja-JP" altLang="en-US" sz="2800">
                <a:solidFill>
                  <a:schemeClr val="tx1"/>
                </a:solidFill>
                <a:latin typeface="AR PＰＯＰ４B" pitchFamily="50" charset="-128"/>
                <a:ea typeface="HGP創英角ﾎﾟｯﾌﾟ体" pitchFamily="50" charset="-128"/>
              </a:rPr>
              <a:t>を世界へ向けてアピールする設定</a:t>
            </a:r>
          </a:p>
        </p:txBody>
      </p:sp>
      <p:pic>
        <p:nvPicPr>
          <p:cNvPr id="52227" name="Picture 6" descr="xlx080"/>
          <p:cNvPicPr>
            <a:picLocks noChangeAspect="1" noChangeArrowheads="1"/>
          </p:cNvPicPr>
          <p:nvPr/>
        </p:nvPicPr>
        <p:blipFill>
          <a:blip r:embed="rId5"/>
          <a:srcRect/>
          <a:stretch>
            <a:fillRect/>
          </a:stretch>
        </p:blipFill>
        <p:spPr bwMode="auto">
          <a:xfrm>
            <a:off x="1441450" y="1362075"/>
            <a:ext cx="9305925" cy="5495925"/>
          </a:xfrm>
          <a:prstGeom prst="rect">
            <a:avLst/>
          </a:prstGeom>
          <a:noFill/>
          <a:ln w="9525">
            <a:noFill/>
            <a:miter lim="800000"/>
            <a:headEnd/>
            <a:tailEnd/>
          </a:ln>
        </p:spPr>
      </p:pic>
      <p:sp>
        <p:nvSpPr>
          <p:cNvPr id="52228" name="Text Box 6"/>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rPr>
              <a:t>3/4</a:t>
            </a: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31">
            <a:hlinkClick r:id="rId3" action="ppaction://hlinksldjump"/>
          </p:cNvPr>
          <p:cNvPicPr>
            <a:picLocks noChangeAspect="1" noChangeArrowheads="1"/>
          </p:cNvPicPr>
          <p:nvPr/>
        </p:nvPicPr>
        <p:blipFill>
          <a:blip r:embed="rId4"/>
          <a:srcRect/>
          <a:stretch>
            <a:fillRect/>
          </a:stretch>
        </p:blipFill>
        <p:spPr bwMode="auto">
          <a:xfrm>
            <a:off x="10702925" y="260350"/>
            <a:ext cx="935038" cy="431800"/>
          </a:xfrm>
          <a:prstGeom prst="rect">
            <a:avLst/>
          </a:prstGeom>
          <a:noFill/>
          <a:ln w="9525">
            <a:noFill/>
            <a:round/>
            <a:headEnd/>
            <a:tailEnd/>
          </a:ln>
        </p:spPr>
      </p:pic>
      <p:sp>
        <p:nvSpPr>
          <p:cNvPr id="54274" name="Rectangle 2"/>
          <p:cNvSpPr>
            <a:spLocks noChangeArrowheads="1"/>
          </p:cNvSpPr>
          <p:nvPr/>
        </p:nvSpPr>
        <p:spPr bwMode="auto">
          <a:xfrm>
            <a:off x="3717925" y="765175"/>
            <a:ext cx="4756150" cy="384175"/>
          </a:xfrm>
          <a:prstGeom prst="rect">
            <a:avLst/>
          </a:prstGeom>
          <a:noFill/>
          <a:ln w="9525">
            <a:noFill/>
            <a:miter lim="800000"/>
            <a:headEnd/>
            <a:tailEnd/>
          </a:ln>
        </p:spPr>
        <p:txBody>
          <a:bodyPr lIns="0" tIns="0" rIns="0" bIns="0" anchor="ctr">
            <a:spAutoFit/>
          </a:bodyPr>
          <a:lstStyle/>
          <a:p>
            <a:pPr algn="ctr">
              <a:lnSpc>
                <a:spcPct val="90000"/>
              </a:lnSpc>
            </a:pPr>
            <a:r>
              <a:rPr lang="en-US" altLang="ja-JP" sz="2800">
                <a:solidFill>
                  <a:schemeClr val="tx1"/>
                </a:solidFill>
                <a:latin typeface="AR PＰＯＰ４B" pitchFamily="50" charset="-128"/>
                <a:ea typeface="HGP創英角ﾎﾟｯﾌﾟ体" pitchFamily="50" charset="-128"/>
              </a:rPr>
              <a:t>2016</a:t>
            </a:r>
            <a:r>
              <a:rPr lang="ja-JP" altLang="en-US" sz="2800">
                <a:solidFill>
                  <a:schemeClr val="tx1"/>
                </a:solidFill>
                <a:latin typeface="AR PＰＯＰ４B" pitchFamily="50" charset="-128"/>
                <a:ea typeface="HGP創英角ﾎﾟｯﾌﾟ体" pitchFamily="50" charset="-128"/>
              </a:rPr>
              <a:t>年</a:t>
            </a:r>
            <a:r>
              <a:rPr lang="en-US" altLang="ja-JP" sz="2800">
                <a:solidFill>
                  <a:schemeClr val="tx1"/>
                </a:solidFill>
                <a:latin typeface="AR PＰＯＰ４B" pitchFamily="50" charset="-128"/>
                <a:ea typeface="HGP創英角ﾎﾟｯﾌﾟ体" pitchFamily="50" charset="-128"/>
              </a:rPr>
              <a:t>KANHAM</a:t>
            </a:r>
            <a:r>
              <a:rPr lang="ja-JP" altLang="en-US" sz="2800">
                <a:solidFill>
                  <a:schemeClr val="tx1"/>
                </a:solidFill>
                <a:latin typeface="AR PＰＯＰ４B" pitchFamily="50" charset="-128"/>
                <a:ea typeface="HGP創英角ﾎﾟｯﾌﾟ体" pitchFamily="50" charset="-128"/>
              </a:rPr>
              <a:t>出展パネル</a:t>
            </a:r>
          </a:p>
        </p:txBody>
      </p:sp>
      <p:sp>
        <p:nvSpPr>
          <p:cNvPr id="54275" name="Text Box 6"/>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3" action="ppaction://hlinksldjump"/>
              </a:rPr>
              <a:t>4/4</a:t>
            </a:r>
            <a:endParaRPr lang="en-US" altLang="ja-JP">
              <a:solidFill>
                <a:schemeClr val="tx1"/>
              </a:solidFill>
            </a:endParaRPr>
          </a:p>
        </p:txBody>
      </p:sp>
      <p:pic>
        <p:nvPicPr>
          <p:cNvPr id="54276" name="Picture 6" descr="panel"/>
          <p:cNvPicPr>
            <a:picLocks noChangeAspect="1" noChangeArrowheads="1"/>
          </p:cNvPicPr>
          <p:nvPr/>
        </p:nvPicPr>
        <p:blipFill>
          <a:blip r:embed="rId5"/>
          <a:srcRect/>
          <a:stretch>
            <a:fillRect/>
          </a:stretch>
        </p:blipFill>
        <p:spPr bwMode="auto">
          <a:xfrm>
            <a:off x="1341438" y="1557338"/>
            <a:ext cx="9505950" cy="47545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idx="4294967295"/>
          </p:nvPr>
        </p:nvSpPr>
        <p:spPr bwMode="auto">
          <a:xfrm>
            <a:off x="4365625" y="549275"/>
            <a:ext cx="3467100" cy="328613"/>
          </a:xfrm>
        </p:spPr>
        <p:txBody>
          <a:bodyPr wrap="square" lIns="0" tIns="0" rIns="0" bIns="0" numCol="1" anchor="ctr" anchorCtr="0" compatLnSpc="1">
            <a:prstTxWarp prst="textNoShape">
              <a:avLst/>
            </a:prstTxWarp>
            <a:spAutoFit/>
          </a:bodyPr>
          <a:lstStyle/>
          <a:p>
            <a:pPr algn="ctr" eaLnBrk="1" hangingPunct="1">
              <a:defRPr/>
            </a:pP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XLXreflector</a:t>
            </a: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とノード局</a:t>
            </a:r>
          </a:p>
        </p:txBody>
      </p:sp>
      <p:pic>
        <p:nvPicPr>
          <p:cNvPr id="56322"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sp>
        <p:nvSpPr>
          <p:cNvPr id="56323" name="Text Box 4"/>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rPr>
              <a:t>1/3</a:t>
            </a:r>
          </a:p>
        </p:txBody>
      </p:sp>
      <p:grpSp>
        <p:nvGrpSpPr>
          <p:cNvPr id="56324" name="Group 27"/>
          <p:cNvGrpSpPr>
            <a:grpSpLocks/>
          </p:cNvGrpSpPr>
          <p:nvPr/>
        </p:nvGrpSpPr>
        <p:grpSpPr bwMode="auto">
          <a:xfrm>
            <a:off x="1160463" y="1700213"/>
            <a:ext cx="9866312" cy="4537075"/>
            <a:chOff x="731" y="1117"/>
            <a:chExt cx="6215" cy="2858"/>
          </a:xfrm>
        </p:grpSpPr>
        <p:sp>
          <p:nvSpPr>
            <p:cNvPr id="56325" name="AutoShape 2"/>
            <p:cNvSpPr>
              <a:spLocks noChangeArrowheads="1"/>
            </p:cNvSpPr>
            <p:nvPr/>
          </p:nvSpPr>
          <p:spPr bwMode="auto">
            <a:xfrm>
              <a:off x="731" y="1117"/>
              <a:ext cx="6215" cy="2858"/>
            </a:xfrm>
            <a:prstGeom prst="roundRect">
              <a:avLst>
                <a:gd name="adj" fmla="val 16667"/>
              </a:avLst>
            </a:prstGeom>
            <a:solidFill>
              <a:schemeClr val="tx1"/>
            </a:solidFill>
            <a:ln w="9525">
              <a:solidFill>
                <a:schemeClr val="tx1"/>
              </a:solidFill>
              <a:round/>
              <a:headEnd/>
              <a:tailEnd/>
            </a:ln>
          </p:spPr>
          <p:txBody>
            <a:bodyPr wrap="none" anchor="ctr"/>
            <a:lstStyle/>
            <a:p>
              <a:endParaRPr lang="ja-JP" altLang="en-US"/>
            </a:p>
          </p:txBody>
        </p:sp>
        <p:sp>
          <p:nvSpPr>
            <p:cNvPr id="56326" name="Text Box 20"/>
            <p:cNvSpPr txBox="1">
              <a:spLocks noChangeArrowheads="1"/>
            </p:cNvSpPr>
            <p:nvPr/>
          </p:nvSpPr>
          <p:spPr bwMode="auto">
            <a:xfrm>
              <a:off x="3118" y="1770"/>
              <a:ext cx="1346" cy="358"/>
            </a:xfrm>
            <a:prstGeom prst="rect">
              <a:avLst/>
            </a:prstGeom>
            <a:solidFill>
              <a:srgbClr val="FFFF00"/>
            </a:solidFill>
            <a:ln w="6480" cap="sq">
              <a:solidFill>
                <a:srgbClr val="000000"/>
              </a:solidFill>
              <a:miter lim="800000"/>
              <a:headEnd/>
              <a:tailEnd/>
            </a:ln>
          </p:spPr>
          <p:txBody>
            <a:bodyPr lIns="36000" tIns="36000" rIns="36000" bIns="36000" anchor="ctr">
              <a:spAutoFit/>
            </a:bodyPr>
            <a:lstStyle/>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ja-JP" sz="1600">
                  <a:latin typeface="Century" pitchFamily="18" charset="0"/>
                  <a:ea typeface="ＭＳ 明朝" pitchFamily="17" charset="-128"/>
                </a:rPr>
                <a:t>Raspberry Pi</a:t>
              </a:r>
            </a:p>
            <a:p>
              <a:pPr algn="ctr" defTabSz="449263" eaLnBrk="0" hangingPunct="0">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ja-JP" altLang="en-US" sz="1600">
                  <a:latin typeface="Century" pitchFamily="18" charset="0"/>
                  <a:ea typeface="ＭＳ 明朝" pitchFamily="17" charset="-128"/>
                </a:rPr>
                <a:t>サウンドカード</a:t>
              </a:r>
              <a:r>
                <a:rPr lang="ja-JP" altLang="en-US" sz="1600">
                  <a:solidFill>
                    <a:srgbClr val="FFFFFF"/>
                  </a:solidFill>
                  <a:latin typeface="Century" pitchFamily="18" charset="0"/>
                  <a:ea typeface="ＭＳ 明朝" pitchFamily="17" charset="-128"/>
                </a:rPr>
                <a:t> </a:t>
              </a:r>
            </a:p>
          </p:txBody>
        </p:sp>
        <p:pic>
          <p:nvPicPr>
            <p:cNvPr id="56327" name="Picture 21"/>
            <p:cNvPicPr>
              <a:picLocks noChangeAspect="1" noChangeArrowheads="1"/>
            </p:cNvPicPr>
            <p:nvPr/>
          </p:nvPicPr>
          <p:blipFill>
            <a:blip r:embed="rId3"/>
            <a:srcRect/>
            <a:stretch>
              <a:fillRect/>
            </a:stretch>
          </p:blipFill>
          <p:spPr bwMode="auto">
            <a:xfrm>
              <a:off x="2997" y="3461"/>
              <a:ext cx="1347" cy="247"/>
            </a:xfrm>
            <a:prstGeom prst="rect">
              <a:avLst/>
            </a:prstGeom>
            <a:noFill/>
            <a:ln w="9525">
              <a:noFill/>
              <a:round/>
              <a:headEnd/>
              <a:tailEnd/>
            </a:ln>
          </p:spPr>
        </p:pic>
        <p:pic>
          <p:nvPicPr>
            <p:cNvPr id="56328" name="Picture 22"/>
            <p:cNvPicPr>
              <a:picLocks noChangeAspect="1" noChangeArrowheads="1"/>
            </p:cNvPicPr>
            <p:nvPr/>
          </p:nvPicPr>
          <p:blipFill>
            <a:blip r:embed="rId4"/>
            <a:srcRect/>
            <a:stretch>
              <a:fillRect/>
            </a:stretch>
          </p:blipFill>
          <p:spPr bwMode="auto">
            <a:xfrm>
              <a:off x="3034" y="1429"/>
              <a:ext cx="1383" cy="241"/>
            </a:xfrm>
            <a:prstGeom prst="rect">
              <a:avLst/>
            </a:prstGeom>
            <a:noFill/>
            <a:ln w="9525">
              <a:noFill/>
              <a:round/>
              <a:headEnd/>
              <a:tailEnd/>
            </a:ln>
          </p:spPr>
        </p:pic>
        <p:sp>
          <p:nvSpPr>
            <p:cNvPr id="56329" name="Text Box 28"/>
            <p:cNvSpPr txBox="1">
              <a:spLocks noChangeArrowheads="1"/>
            </p:cNvSpPr>
            <p:nvPr/>
          </p:nvSpPr>
          <p:spPr bwMode="auto">
            <a:xfrm>
              <a:off x="1311" y="2001"/>
              <a:ext cx="550" cy="115"/>
            </a:xfrm>
            <a:prstGeom prst="rect">
              <a:avLst/>
            </a:prstGeom>
            <a:noFill/>
            <a:ln w="9525">
              <a:noFill/>
              <a:round/>
              <a:headEnd/>
              <a:tailEnd/>
            </a:ln>
          </p:spPr>
          <p:txBody>
            <a:bodyPr wrap="none" lIns="0" tIns="0" rIns="0" bIns="0" anchor="ctr">
              <a:spAutoFit/>
            </a:bodyPr>
            <a:lstStyle/>
            <a:p>
              <a:pPr defTabSz="449263">
                <a:spcBef>
                  <a:spcPts val="750"/>
                </a:spcBef>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ja-JP" altLang="en-US" sz="1200">
                  <a:latin typeface="Times New Roman" pitchFamily="18" charset="0"/>
                </a:rPr>
                <a:t>インターネット</a:t>
              </a:r>
            </a:p>
          </p:txBody>
        </p:sp>
        <p:pic>
          <p:nvPicPr>
            <p:cNvPr id="56330" name="Picture 26"/>
            <p:cNvPicPr>
              <a:picLocks noChangeAspect="1" noChangeArrowheads="1"/>
            </p:cNvPicPr>
            <p:nvPr/>
          </p:nvPicPr>
          <p:blipFill>
            <a:blip r:embed="rId5"/>
            <a:srcRect/>
            <a:stretch>
              <a:fillRect/>
            </a:stretch>
          </p:blipFill>
          <p:spPr bwMode="auto">
            <a:xfrm>
              <a:off x="1492" y="2886"/>
              <a:ext cx="178" cy="383"/>
            </a:xfrm>
            <a:prstGeom prst="rect">
              <a:avLst/>
            </a:prstGeom>
            <a:noFill/>
            <a:ln w="9525">
              <a:noFill/>
              <a:round/>
              <a:headEnd/>
              <a:tailEnd/>
            </a:ln>
          </p:spPr>
        </p:pic>
        <p:pic>
          <p:nvPicPr>
            <p:cNvPr id="56331" name="Picture 27"/>
            <p:cNvPicPr>
              <a:picLocks noChangeAspect="1" noChangeArrowheads="1"/>
            </p:cNvPicPr>
            <p:nvPr/>
          </p:nvPicPr>
          <p:blipFill>
            <a:blip r:embed="rId6"/>
            <a:srcRect/>
            <a:stretch>
              <a:fillRect/>
            </a:stretch>
          </p:blipFill>
          <p:spPr bwMode="auto">
            <a:xfrm>
              <a:off x="1208" y="2176"/>
              <a:ext cx="807" cy="710"/>
            </a:xfrm>
            <a:prstGeom prst="rect">
              <a:avLst/>
            </a:prstGeom>
            <a:noFill/>
            <a:ln w="9525">
              <a:noFill/>
              <a:round/>
              <a:headEnd/>
              <a:tailEnd/>
            </a:ln>
          </p:spPr>
        </p:pic>
        <p:pic>
          <p:nvPicPr>
            <p:cNvPr id="56332" name="Picture 24"/>
            <p:cNvPicPr>
              <a:picLocks noChangeAspect="1" noChangeArrowheads="1"/>
            </p:cNvPicPr>
            <p:nvPr/>
          </p:nvPicPr>
          <p:blipFill>
            <a:blip r:embed="rId7"/>
            <a:srcRect/>
            <a:stretch>
              <a:fillRect/>
            </a:stretch>
          </p:blipFill>
          <p:spPr bwMode="auto">
            <a:xfrm>
              <a:off x="1967" y="2205"/>
              <a:ext cx="842" cy="503"/>
            </a:xfrm>
            <a:prstGeom prst="rect">
              <a:avLst/>
            </a:prstGeom>
            <a:noFill/>
            <a:ln w="9525">
              <a:noFill/>
              <a:round/>
              <a:headEnd/>
              <a:tailEnd/>
            </a:ln>
          </p:spPr>
        </p:pic>
        <p:sp>
          <p:nvSpPr>
            <p:cNvPr id="56333" name="Text Box 25"/>
            <p:cNvSpPr txBox="1">
              <a:spLocks noChangeArrowheads="1"/>
            </p:cNvSpPr>
            <p:nvPr/>
          </p:nvSpPr>
          <p:spPr bwMode="auto">
            <a:xfrm>
              <a:off x="1229" y="3243"/>
              <a:ext cx="725" cy="280"/>
            </a:xfrm>
            <a:prstGeom prst="rect">
              <a:avLst/>
            </a:prstGeom>
            <a:solidFill>
              <a:srgbClr val="00CC99"/>
            </a:solidFill>
            <a:ln w="6480" cap="sq">
              <a:solidFill>
                <a:srgbClr val="000000"/>
              </a:solidFill>
              <a:miter lim="800000"/>
              <a:headEnd/>
              <a:tailEnd/>
            </a:ln>
          </p:spPr>
          <p:txBody>
            <a:bodyPr wrap="none" lIns="36000" tIns="36000" rIns="36000" bIns="36000" anchor="ctr">
              <a:spAutoFit/>
            </a:bodyPr>
            <a:lstStyle/>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ja-JP" sz="1200">
                  <a:latin typeface="Times New Roman" pitchFamily="18" charset="0"/>
                </a:rPr>
                <a:t>XRF, REF, DCS</a:t>
              </a:r>
            </a:p>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ja-JP" altLang="en-US" sz="1200">
                  <a:latin typeface="Times New Roman" pitchFamily="18" charset="0"/>
                </a:rPr>
                <a:t>リフレクター</a:t>
              </a:r>
            </a:p>
          </p:txBody>
        </p:sp>
        <p:pic>
          <p:nvPicPr>
            <p:cNvPr id="56334" name="Picture 22" descr="DSC_0040_1"/>
            <p:cNvPicPr>
              <a:picLocks noChangeAspect="1" noChangeArrowheads="1"/>
            </p:cNvPicPr>
            <p:nvPr/>
          </p:nvPicPr>
          <p:blipFill>
            <a:blip r:embed="rId8"/>
            <a:srcRect/>
            <a:stretch>
              <a:fillRect/>
            </a:stretch>
          </p:blipFill>
          <p:spPr bwMode="auto">
            <a:xfrm>
              <a:off x="2814" y="2135"/>
              <a:ext cx="1814" cy="1261"/>
            </a:xfrm>
            <a:prstGeom prst="rect">
              <a:avLst/>
            </a:prstGeom>
            <a:noFill/>
            <a:ln w="9525">
              <a:noFill/>
              <a:miter lim="800000"/>
              <a:headEnd/>
              <a:tailEnd/>
            </a:ln>
          </p:spPr>
        </p:pic>
        <p:pic>
          <p:nvPicPr>
            <p:cNvPr id="56335" name="Picture 23" descr="21"/>
            <p:cNvPicPr>
              <a:picLocks noChangeAspect="1" noChangeArrowheads="1"/>
            </p:cNvPicPr>
            <p:nvPr/>
          </p:nvPicPr>
          <p:blipFill>
            <a:blip r:embed="rId9"/>
            <a:srcRect/>
            <a:stretch>
              <a:fillRect/>
            </a:stretch>
          </p:blipFill>
          <p:spPr bwMode="auto">
            <a:xfrm>
              <a:off x="4655" y="2276"/>
              <a:ext cx="1056" cy="520"/>
            </a:xfrm>
            <a:prstGeom prst="rect">
              <a:avLst/>
            </a:prstGeom>
            <a:noFill/>
            <a:ln w="9525">
              <a:noFill/>
              <a:miter lim="800000"/>
              <a:headEnd/>
              <a:tailEnd/>
            </a:ln>
          </p:spPr>
        </p:pic>
        <p:pic>
          <p:nvPicPr>
            <p:cNvPr id="56336" name="Picture 23"/>
            <p:cNvPicPr>
              <a:picLocks noChangeAspect="1" noChangeArrowheads="1"/>
            </p:cNvPicPr>
            <p:nvPr/>
          </p:nvPicPr>
          <p:blipFill>
            <a:blip r:embed="rId10"/>
            <a:srcRect/>
            <a:stretch>
              <a:fillRect/>
            </a:stretch>
          </p:blipFill>
          <p:spPr bwMode="auto">
            <a:xfrm>
              <a:off x="5692" y="1883"/>
              <a:ext cx="907" cy="1065"/>
            </a:xfrm>
            <a:prstGeom prst="rect">
              <a:avLst/>
            </a:prstGeom>
            <a:noFill/>
            <a:ln w="9525">
              <a:noFill/>
              <a:round/>
              <a:headEnd/>
              <a:tailEnd/>
            </a:ln>
          </p:spPr>
        </p:pic>
        <p:sp>
          <p:nvSpPr>
            <p:cNvPr id="56337" name="AutoShape 24"/>
            <p:cNvSpPr>
              <a:spLocks noChangeArrowheads="1"/>
            </p:cNvSpPr>
            <p:nvPr/>
          </p:nvSpPr>
          <p:spPr bwMode="auto">
            <a:xfrm>
              <a:off x="2807" y="1707"/>
              <a:ext cx="1860" cy="1769"/>
            </a:xfrm>
            <a:prstGeom prst="roundRect">
              <a:avLst>
                <a:gd name="adj" fmla="val 16667"/>
              </a:avLst>
            </a:prstGeom>
            <a:noFill/>
            <a:ln w="9525">
              <a:solidFill>
                <a:schemeClr val="bg1"/>
              </a:solidFill>
              <a:round/>
              <a:headEnd/>
              <a:tailEnd/>
            </a:ln>
          </p:spPr>
          <p:txBody>
            <a:bodyPr wrap="none" anchor="ctr"/>
            <a:lstStyle/>
            <a:p>
              <a:endParaRPr lang="ja-JP" altLang="en-US"/>
            </a:p>
          </p:txBody>
        </p:sp>
        <p:sp>
          <p:nvSpPr>
            <p:cNvPr id="56338" name="AutoShape 25"/>
            <p:cNvSpPr>
              <a:spLocks noChangeArrowheads="1"/>
            </p:cNvSpPr>
            <p:nvPr/>
          </p:nvSpPr>
          <p:spPr bwMode="auto">
            <a:xfrm>
              <a:off x="4667" y="2025"/>
              <a:ext cx="1043" cy="907"/>
            </a:xfrm>
            <a:prstGeom prst="roundRect">
              <a:avLst>
                <a:gd name="adj" fmla="val 16667"/>
              </a:avLst>
            </a:prstGeom>
            <a:noFill/>
            <a:ln w="9525">
              <a:solidFill>
                <a:schemeClr val="bg1"/>
              </a:solidFill>
              <a:round/>
              <a:headEnd/>
              <a:tailEnd/>
            </a:ln>
          </p:spPr>
          <p:txBody>
            <a:bodyPr wrap="none" anchor="ctr"/>
            <a:lstStyle/>
            <a:p>
              <a:endParaRPr lang="ja-JP" altLang="en-US"/>
            </a:p>
          </p:txBody>
        </p:sp>
        <p:sp>
          <p:nvSpPr>
            <p:cNvPr id="56339" name="Text Box 19"/>
            <p:cNvSpPr txBox="1">
              <a:spLocks noChangeArrowheads="1"/>
            </p:cNvSpPr>
            <p:nvPr/>
          </p:nvSpPr>
          <p:spPr bwMode="auto">
            <a:xfrm>
              <a:off x="4739" y="2151"/>
              <a:ext cx="545" cy="204"/>
            </a:xfrm>
            <a:prstGeom prst="rect">
              <a:avLst/>
            </a:prstGeom>
            <a:solidFill>
              <a:srgbClr val="FF99CC"/>
            </a:solidFill>
            <a:ln w="6480" cap="sq">
              <a:solidFill>
                <a:srgbClr val="000000"/>
              </a:solidFill>
              <a:miter lim="800000"/>
              <a:headEnd/>
              <a:tailEnd/>
            </a:ln>
          </p:spPr>
          <p:txBody>
            <a:bodyPr lIns="36000" tIns="36000" rIns="36000" bIns="36000" anchor="ctr">
              <a:spAutoFit/>
            </a:bodyPr>
            <a:lstStyle/>
            <a:p>
              <a:pPr algn="ctr" defTabSz="449263">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ja-JP" sz="1600">
                  <a:latin typeface="Century" pitchFamily="18" charset="0"/>
                  <a:ea typeface="ＭＳ 明朝" pitchFamily="17" charset="-128"/>
                </a:rPr>
                <a:t>ID-880</a:t>
              </a:r>
            </a:p>
          </p:txBody>
        </p:sp>
      </p:gr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AutoShape 2"/>
          <p:cNvSpPr>
            <a:spLocks noChangeArrowheads="1"/>
          </p:cNvSpPr>
          <p:nvPr/>
        </p:nvSpPr>
        <p:spPr bwMode="auto">
          <a:xfrm>
            <a:off x="2278063" y="1225550"/>
            <a:ext cx="7632700" cy="4895850"/>
          </a:xfrm>
          <a:prstGeom prst="roundRect">
            <a:avLst>
              <a:gd name="adj" fmla="val 16667"/>
            </a:avLst>
          </a:prstGeom>
          <a:solidFill>
            <a:schemeClr val="tx1"/>
          </a:solidFill>
          <a:ln w="9525">
            <a:solidFill>
              <a:schemeClr val="tx1"/>
            </a:solidFill>
            <a:round/>
            <a:headEnd/>
            <a:tailEnd/>
          </a:ln>
        </p:spPr>
        <p:txBody>
          <a:bodyPr wrap="none" anchor="ctr"/>
          <a:lstStyle/>
          <a:p>
            <a:endParaRPr lang="ja-JP" altLang="en-US"/>
          </a:p>
        </p:txBody>
      </p:sp>
      <p:sp>
        <p:nvSpPr>
          <p:cNvPr id="216066" name="Rectangle 2"/>
          <p:cNvSpPr>
            <a:spLocks noGrp="1" noChangeArrowheads="1"/>
          </p:cNvSpPr>
          <p:nvPr>
            <p:ph type="title" idx="4294967295"/>
          </p:nvPr>
        </p:nvSpPr>
        <p:spPr bwMode="auto">
          <a:xfrm>
            <a:off x="5478463" y="549275"/>
            <a:ext cx="1196975" cy="328613"/>
          </a:xfrm>
        </p:spPr>
        <p:txBody>
          <a:bodyPr wrap="none" lIns="0" tIns="0" rIns="0" bIns="0" numCol="1" anchor="ctr" anchorCtr="0" compatLnSpc="1">
            <a:prstTxWarp prst="textNoShape">
              <a:avLst/>
            </a:prstTxWarp>
            <a:spAutoFit/>
          </a:bodyPr>
          <a:lstStyle/>
          <a:p>
            <a:pPr algn="ctr" eaLnBrk="1" hangingPunct="1">
              <a:defRPr/>
            </a:pP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Wires-X</a:t>
            </a:r>
          </a:p>
        </p:txBody>
      </p:sp>
      <p:pic>
        <p:nvPicPr>
          <p:cNvPr id="57347"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pic>
        <p:nvPicPr>
          <p:cNvPr id="57348" name="Picture 26"/>
          <p:cNvPicPr>
            <a:picLocks noChangeAspect="1" noChangeArrowheads="1"/>
          </p:cNvPicPr>
          <p:nvPr/>
        </p:nvPicPr>
        <p:blipFill>
          <a:blip r:embed="rId3"/>
          <a:srcRect/>
          <a:stretch>
            <a:fillRect/>
          </a:stretch>
        </p:blipFill>
        <p:spPr bwMode="auto">
          <a:xfrm>
            <a:off x="2840038" y="1582738"/>
            <a:ext cx="6494462" cy="4438650"/>
          </a:xfrm>
          <a:prstGeom prst="rect">
            <a:avLst/>
          </a:prstGeom>
          <a:noFill/>
          <a:ln w="9525">
            <a:noFill/>
            <a:miter lim="800000"/>
            <a:headEnd/>
            <a:tailEnd/>
          </a:ln>
        </p:spPr>
      </p:pic>
      <p:sp>
        <p:nvSpPr>
          <p:cNvPr id="57349" name="Text Box 4"/>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rPr>
              <a:t>2/3</a:t>
            </a: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idx="4294967295"/>
          </p:nvPr>
        </p:nvSpPr>
        <p:spPr bwMode="auto">
          <a:xfrm>
            <a:off x="3430588" y="549275"/>
            <a:ext cx="5321300" cy="328613"/>
          </a:xfrm>
        </p:spPr>
        <p:txBody>
          <a:bodyPr wrap="none" lIns="0" tIns="0" rIns="0" bIns="0" numCol="1" anchor="ctr" anchorCtr="0" compatLnSpc="1">
            <a:prstTxWarp prst="textNoShape">
              <a:avLst/>
            </a:prstTxWarp>
            <a:spAutoFit/>
          </a:bodyPr>
          <a:lstStyle/>
          <a:p>
            <a:pPr algn="ctr" eaLnBrk="1" hangingPunct="1">
              <a:defRPr/>
            </a:pP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ターミナルモードとアクセスポイントモード</a:t>
            </a:r>
          </a:p>
        </p:txBody>
      </p:sp>
      <p:pic>
        <p:nvPicPr>
          <p:cNvPr id="58370"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grpSp>
        <p:nvGrpSpPr>
          <p:cNvPr id="58371" name="Group 21"/>
          <p:cNvGrpSpPr>
            <a:grpSpLocks/>
          </p:cNvGrpSpPr>
          <p:nvPr/>
        </p:nvGrpSpPr>
        <p:grpSpPr bwMode="auto">
          <a:xfrm>
            <a:off x="1270000" y="1268413"/>
            <a:ext cx="9648825" cy="5040312"/>
            <a:chOff x="798" y="799"/>
            <a:chExt cx="6078" cy="3175"/>
          </a:xfrm>
        </p:grpSpPr>
        <p:sp>
          <p:nvSpPr>
            <p:cNvPr id="58373" name="AutoShape 20"/>
            <p:cNvSpPr>
              <a:spLocks noChangeArrowheads="1"/>
            </p:cNvSpPr>
            <p:nvPr/>
          </p:nvSpPr>
          <p:spPr bwMode="auto">
            <a:xfrm>
              <a:off x="798" y="799"/>
              <a:ext cx="6078" cy="3175"/>
            </a:xfrm>
            <a:prstGeom prst="roundRect">
              <a:avLst>
                <a:gd name="adj" fmla="val 16667"/>
              </a:avLst>
            </a:prstGeom>
            <a:solidFill>
              <a:schemeClr val="tx1"/>
            </a:solidFill>
            <a:ln w="9525">
              <a:solidFill>
                <a:schemeClr val="tx1"/>
              </a:solidFill>
              <a:round/>
              <a:headEnd/>
              <a:tailEnd/>
            </a:ln>
          </p:spPr>
          <p:txBody>
            <a:bodyPr wrap="none" anchor="ctr"/>
            <a:lstStyle/>
            <a:p>
              <a:endParaRPr lang="ja-JP" altLang="en-US"/>
            </a:p>
          </p:txBody>
        </p:sp>
        <p:grpSp>
          <p:nvGrpSpPr>
            <p:cNvPr id="58374" name="Group 19"/>
            <p:cNvGrpSpPr>
              <a:grpSpLocks/>
            </p:cNvGrpSpPr>
            <p:nvPr/>
          </p:nvGrpSpPr>
          <p:grpSpPr bwMode="auto">
            <a:xfrm>
              <a:off x="1139" y="890"/>
              <a:ext cx="5398" cy="3012"/>
              <a:chOff x="618" y="890"/>
              <a:chExt cx="5398" cy="3012"/>
            </a:xfrm>
          </p:grpSpPr>
          <p:pic>
            <p:nvPicPr>
              <p:cNvPr id="58375" name="Picture 17"/>
              <p:cNvPicPr>
                <a:picLocks noChangeAspect="1" noChangeArrowheads="1"/>
              </p:cNvPicPr>
              <p:nvPr/>
            </p:nvPicPr>
            <p:blipFill>
              <a:blip r:embed="rId3"/>
              <a:srcRect/>
              <a:stretch>
                <a:fillRect/>
              </a:stretch>
            </p:blipFill>
            <p:spPr bwMode="auto">
              <a:xfrm>
                <a:off x="618" y="890"/>
                <a:ext cx="5398" cy="1408"/>
              </a:xfrm>
              <a:prstGeom prst="rect">
                <a:avLst/>
              </a:prstGeom>
              <a:noFill/>
              <a:ln w="9525">
                <a:noFill/>
                <a:miter lim="800000"/>
                <a:headEnd/>
                <a:tailEnd/>
              </a:ln>
            </p:spPr>
          </p:pic>
          <p:pic>
            <p:nvPicPr>
              <p:cNvPr id="58376" name="Picture 18"/>
              <p:cNvPicPr>
                <a:picLocks noChangeAspect="1" noChangeArrowheads="1"/>
              </p:cNvPicPr>
              <p:nvPr/>
            </p:nvPicPr>
            <p:blipFill>
              <a:blip r:embed="rId4"/>
              <a:srcRect/>
              <a:stretch>
                <a:fillRect/>
              </a:stretch>
            </p:blipFill>
            <p:spPr bwMode="auto">
              <a:xfrm>
                <a:off x="618" y="2387"/>
                <a:ext cx="5398" cy="1515"/>
              </a:xfrm>
              <a:prstGeom prst="rect">
                <a:avLst/>
              </a:prstGeom>
              <a:noFill/>
              <a:ln w="9525">
                <a:noFill/>
                <a:miter lim="800000"/>
                <a:headEnd/>
                <a:tailEnd/>
              </a:ln>
            </p:spPr>
          </p:pic>
        </p:grpSp>
      </p:grpSp>
      <p:sp>
        <p:nvSpPr>
          <p:cNvPr id="58372" name="Text Box 4"/>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5" action="ppaction://hlinksldjump"/>
              </a:rPr>
              <a:t>3/3</a:t>
            </a:r>
            <a:endParaRPr lang="en-US" altLang="ja-JP">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idx="4294967295"/>
          </p:nvPr>
        </p:nvSpPr>
        <p:spPr bwMode="auto">
          <a:xfrm>
            <a:off x="4121150" y="476250"/>
            <a:ext cx="4060825" cy="328613"/>
          </a:xfrm>
        </p:spPr>
        <p:txBody>
          <a:bodyPr wrap="square" lIns="0" tIns="0" rIns="0" bIns="0" numCol="1" anchor="ctr" anchorCtr="0" compatLnSpc="1">
            <a:prstTxWarp prst="textNoShape">
              <a:avLst/>
            </a:prstTxWarp>
            <a:spAutoFit/>
          </a:bodyPr>
          <a:lstStyle/>
          <a:p>
            <a:pPr algn="ctr" eaLnBrk="1" hangingPunct="1">
              <a:defRPr/>
            </a:pP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スマホやタブレットで</a:t>
            </a: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ThumbDV</a:t>
            </a:r>
          </a:p>
        </p:txBody>
      </p:sp>
      <p:pic>
        <p:nvPicPr>
          <p:cNvPr id="59394" name="Picture 31">
            <a:hlinkClick r:id="rId2" action="ppaction://hlinkfile"/>
          </p:cNvPr>
          <p:cNvPicPr>
            <a:picLocks noChangeAspect="1" noChangeArrowheads="1"/>
          </p:cNvPicPr>
          <p:nvPr/>
        </p:nvPicPr>
        <p:blipFill>
          <a:blip r:embed="rId3"/>
          <a:srcRect/>
          <a:stretch>
            <a:fillRect/>
          </a:stretch>
        </p:blipFill>
        <p:spPr bwMode="auto">
          <a:xfrm>
            <a:off x="10702925" y="260350"/>
            <a:ext cx="935038" cy="431800"/>
          </a:xfrm>
          <a:prstGeom prst="rect">
            <a:avLst/>
          </a:prstGeom>
          <a:noFill/>
          <a:ln w="9525">
            <a:noFill/>
            <a:round/>
            <a:headEnd/>
            <a:tailEnd/>
          </a:ln>
        </p:spPr>
      </p:pic>
      <p:sp>
        <p:nvSpPr>
          <p:cNvPr id="59395" name="AutoShape 12"/>
          <p:cNvSpPr>
            <a:spLocks noChangeArrowheads="1"/>
          </p:cNvSpPr>
          <p:nvPr/>
        </p:nvSpPr>
        <p:spPr bwMode="auto">
          <a:xfrm>
            <a:off x="2420938" y="1196975"/>
            <a:ext cx="7345362" cy="5184775"/>
          </a:xfrm>
          <a:prstGeom prst="roundRect">
            <a:avLst>
              <a:gd name="adj" fmla="val 16667"/>
            </a:avLst>
          </a:prstGeom>
          <a:solidFill>
            <a:schemeClr val="tx1"/>
          </a:solidFill>
          <a:ln w="9525">
            <a:solidFill>
              <a:schemeClr val="tx1"/>
            </a:solidFill>
            <a:round/>
            <a:headEnd/>
            <a:tailEnd/>
          </a:ln>
        </p:spPr>
        <p:txBody>
          <a:bodyPr wrap="none" anchor="ctr"/>
          <a:lstStyle/>
          <a:p>
            <a:pPr algn="ctr"/>
            <a:endParaRPr lang="ja-JP" altLang="en-US"/>
          </a:p>
        </p:txBody>
      </p:sp>
      <p:pic>
        <p:nvPicPr>
          <p:cNvPr id="59396" name="Picture 15">
            <a:hlinkClick r:id="rId2" action="ppaction://hlinkfile"/>
          </p:cNvPr>
          <p:cNvPicPr>
            <a:picLocks noChangeAspect="1" noChangeArrowheads="1"/>
          </p:cNvPicPr>
          <p:nvPr/>
        </p:nvPicPr>
        <p:blipFill>
          <a:blip r:embed="rId4"/>
          <a:srcRect/>
          <a:stretch>
            <a:fillRect/>
          </a:stretch>
        </p:blipFill>
        <p:spPr bwMode="auto">
          <a:xfrm>
            <a:off x="2906713" y="1844675"/>
            <a:ext cx="6375400" cy="4465638"/>
          </a:xfrm>
          <a:prstGeom prst="rect">
            <a:avLst/>
          </a:prstGeom>
          <a:noFill/>
          <a:ln w="9525">
            <a:noFill/>
            <a:miter lim="800000"/>
            <a:headEnd/>
            <a:tailEnd/>
          </a:ln>
        </p:spPr>
      </p:pic>
      <p:sp>
        <p:nvSpPr>
          <p:cNvPr id="59397" name="Text Box 16"/>
          <p:cNvSpPr txBox="1">
            <a:spLocks noChangeArrowheads="1"/>
          </p:cNvSpPr>
          <p:nvPr/>
        </p:nvSpPr>
        <p:spPr bwMode="auto">
          <a:xfrm>
            <a:off x="3070225" y="4613275"/>
            <a:ext cx="5041900" cy="484188"/>
          </a:xfrm>
          <a:prstGeom prst="rect">
            <a:avLst/>
          </a:prstGeom>
          <a:noFill/>
          <a:ln w="9525">
            <a:noFill/>
            <a:miter lim="800000"/>
            <a:headEnd/>
            <a:tailEnd/>
          </a:ln>
        </p:spPr>
        <p:txBody>
          <a:bodyPr wrap="none" anchor="ctr"/>
          <a:lstStyle/>
          <a:p>
            <a:pPr algn="dist" fontAlgn="ctr">
              <a:lnSpc>
                <a:spcPct val="55000"/>
              </a:lnSpc>
              <a:spcBef>
                <a:spcPct val="50000"/>
              </a:spcBef>
            </a:pPr>
            <a:r>
              <a:rPr lang="ja-JP" altLang="en-US"/>
              <a:t>１） 当局の</a:t>
            </a:r>
            <a:r>
              <a:rPr lang="en-US" altLang="ja-JP"/>
              <a:t>AQUOS  SH-01F </a:t>
            </a:r>
            <a:r>
              <a:rPr lang="ja-JP" altLang="en-US">
                <a:latin typeface="Century" pitchFamily="18" charset="0"/>
              </a:rPr>
              <a:t>アンドロイドバージョン</a:t>
            </a:r>
            <a:r>
              <a:rPr lang="en-US" altLang="ja-JP">
                <a:latin typeface="Century" pitchFamily="18" charset="0"/>
              </a:rPr>
              <a:t>4.2.2</a:t>
            </a:r>
            <a:r>
              <a:rPr lang="ja-JP" altLang="en-US">
                <a:latin typeface="Century" pitchFamily="18" charset="0"/>
              </a:rPr>
              <a:t>は</a:t>
            </a:r>
          </a:p>
          <a:p>
            <a:pPr algn="dist" fontAlgn="ctr">
              <a:lnSpc>
                <a:spcPct val="55000"/>
              </a:lnSpc>
              <a:spcBef>
                <a:spcPct val="50000"/>
              </a:spcBef>
            </a:pPr>
            <a:r>
              <a:rPr lang="ja-JP" altLang="en-US">
                <a:latin typeface="Century" pitchFamily="18" charset="0"/>
              </a:rPr>
              <a:t>　 ソフトが一度では立ち上がらないが立ち上がると快適。</a:t>
            </a:r>
          </a:p>
        </p:txBody>
      </p:sp>
      <p:sp>
        <p:nvSpPr>
          <p:cNvPr id="59398" name="Text Box 4"/>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5" action="ppaction://hlinksldjump"/>
              </a:rPr>
              <a:t>1/1</a:t>
            </a:r>
            <a:endParaRPr lang="en-US" altLang="ja-JP">
              <a:solidFill>
                <a:schemeClr val="tx1"/>
              </a:solidFill>
            </a:endParaRPr>
          </a:p>
        </p:txBody>
      </p:sp>
      <p:sp>
        <p:nvSpPr>
          <p:cNvPr id="59399" name="Text Box 16"/>
          <p:cNvSpPr txBox="1">
            <a:spLocks noChangeArrowheads="1"/>
          </p:cNvSpPr>
          <p:nvPr/>
        </p:nvSpPr>
        <p:spPr bwMode="auto">
          <a:xfrm>
            <a:off x="3070225" y="5143500"/>
            <a:ext cx="4826000" cy="863600"/>
          </a:xfrm>
          <a:prstGeom prst="rect">
            <a:avLst/>
          </a:prstGeom>
          <a:noFill/>
          <a:ln w="9525">
            <a:noFill/>
            <a:miter lim="800000"/>
            <a:headEnd/>
            <a:tailEnd/>
          </a:ln>
        </p:spPr>
        <p:txBody>
          <a:bodyPr anchor="ctr"/>
          <a:lstStyle/>
          <a:p>
            <a:pPr fontAlgn="ctr">
              <a:lnSpc>
                <a:spcPct val="55000"/>
              </a:lnSpc>
              <a:spcBef>
                <a:spcPct val="50000"/>
              </a:spcBef>
            </a:pPr>
            <a:r>
              <a:rPr lang="en-US" altLang="ja-JP">
                <a:latin typeface="ＭＳ ゴシック" pitchFamily="49" charset="-128"/>
                <a:ea typeface="ＭＳ ゴシック" pitchFamily="49" charset="-128"/>
              </a:rPr>
              <a:t>2</a:t>
            </a:r>
            <a:r>
              <a:rPr lang="ja-JP" altLang="en-US">
                <a:latin typeface="ＭＳ ゴシック" pitchFamily="49" charset="-128"/>
                <a:ea typeface="ＭＳ ゴシック" pitchFamily="49" charset="-128"/>
              </a:rPr>
              <a:t>）</a:t>
            </a:r>
            <a:r>
              <a:rPr lang="en-US" altLang="ja-JP">
                <a:latin typeface="ＭＳ ゴシック" pitchFamily="49" charset="-128"/>
                <a:ea typeface="ＭＳ ゴシック" pitchFamily="49" charset="-128"/>
              </a:rPr>
              <a:t>JN3EDL</a:t>
            </a:r>
            <a:r>
              <a:rPr lang="ja-JP" altLang="en-US">
                <a:latin typeface="ＭＳ ゴシック" pitchFamily="49" charset="-128"/>
                <a:ea typeface="ＭＳ ゴシック" pitchFamily="49" charset="-128"/>
              </a:rPr>
              <a:t>さんの</a:t>
            </a:r>
            <a:r>
              <a:rPr lang="en-US" altLang="ja-JP">
                <a:latin typeface="ＭＳ ゴシック" pitchFamily="49" charset="-128"/>
                <a:ea typeface="ＭＳ ゴシック" pitchFamily="49" charset="-128"/>
              </a:rPr>
              <a:t>NEC</a:t>
            </a:r>
            <a:r>
              <a:rPr lang="ja-JP" altLang="en-US">
                <a:latin typeface="ＭＳ ゴシック" pitchFamily="49" charset="-128"/>
                <a:ea typeface="ＭＳ ゴシック" pitchFamily="49" charset="-128"/>
              </a:rPr>
              <a:t>のタブレット</a:t>
            </a:r>
            <a:r>
              <a:rPr lang="en-US" altLang="ja-JP">
                <a:latin typeface="ＭＳ ゴシック" pitchFamily="49" charset="-128"/>
                <a:ea typeface="ＭＳ ゴシック" pitchFamily="49" charset="-128"/>
              </a:rPr>
              <a:t>PC-TE508HAW</a:t>
            </a:r>
            <a:r>
              <a:rPr lang="ja-JP" altLang="en-US">
                <a:latin typeface="ＭＳ ゴシック" pitchFamily="49" charset="-128"/>
                <a:ea typeface="ＭＳ ゴシック" pitchFamily="49" charset="-128"/>
              </a:rPr>
              <a:t>アンドロイ</a:t>
            </a:r>
          </a:p>
          <a:p>
            <a:pPr fontAlgn="ctr">
              <a:lnSpc>
                <a:spcPct val="55000"/>
              </a:lnSpc>
              <a:spcBef>
                <a:spcPct val="50000"/>
              </a:spcBef>
            </a:pPr>
            <a:r>
              <a:rPr lang="ja-JP" altLang="en-US">
                <a:latin typeface="ＭＳ ゴシック" pitchFamily="49" charset="-128"/>
                <a:ea typeface="ＭＳ ゴシック" pitchFamily="49" charset="-128"/>
              </a:rPr>
              <a:t>   ドバージョン</a:t>
            </a:r>
            <a:r>
              <a:rPr lang="en-US" altLang="ja-JP">
                <a:latin typeface="ＭＳ ゴシック" pitchFamily="49" charset="-128"/>
                <a:ea typeface="ＭＳ ゴシック" pitchFamily="49" charset="-128"/>
              </a:rPr>
              <a:t>7.1.1</a:t>
            </a:r>
            <a:r>
              <a:rPr lang="ja-JP" altLang="en-US">
                <a:latin typeface="ＭＳ ゴシック" pitchFamily="49" charset="-128"/>
                <a:ea typeface="ＭＳ ゴシック" pitchFamily="49" charset="-128"/>
              </a:rPr>
              <a:t>はソフト立ち上げ時の</a:t>
            </a:r>
          </a:p>
          <a:p>
            <a:pPr fontAlgn="ctr">
              <a:lnSpc>
                <a:spcPct val="55000"/>
              </a:lnSpc>
              <a:spcBef>
                <a:spcPct val="50000"/>
              </a:spcBef>
            </a:pPr>
            <a:r>
              <a:rPr lang="ja-JP" altLang="en-US">
                <a:latin typeface="ＭＳ ゴシック" pitchFamily="49" charset="-128"/>
                <a:ea typeface="ＭＳ ゴシック" pitchFamily="49" charset="-128"/>
              </a:rPr>
              <a:t>   問題はなく良好です。</a:t>
            </a:r>
          </a:p>
        </p:txBody>
      </p:sp>
      <p:sp>
        <p:nvSpPr>
          <p:cNvPr id="59400" name="Text Box 13"/>
          <p:cNvSpPr txBox="1">
            <a:spLocks noChangeArrowheads="1"/>
          </p:cNvSpPr>
          <p:nvPr/>
        </p:nvSpPr>
        <p:spPr bwMode="auto">
          <a:xfrm>
            <a:off x="3214688" y="1425575"/>
            <a:ext cx="5011737" cy="274638"/>
          </a:xfrm>
          <a:prstGeom prst="rect">
            <a:avLst/>
          </a:prstGeom>
          <a:noFill/>
          <a:ln w="9525">
            <a:noFill/>
            <a:miter lim="800000"/>
            <a:headEnd/>
            <a:tailEnd/>
          </a:ln>
        </p:spPr>
        <p:txBody>
          <a:bodyPr wrap="none" lIns="0" tIns="0" rIns="0" bIns="0" anchor="ctr">
            <a:spAutoFit/>
          </a:bodyPr>
          <a:lstStyle/>
          <a:p>
            <a:r>
              <a:rPr lang="ja-JP" altLang="en-US" sz="1800"/>
              <a:t>ソフトは </a:t>
            </a:r>
            <a:r>
              <a:rPr lang="en-US" altLang="ja-JP" sz="1800">
                <a:solidFill>
                  <a:srgbClr val="FF3300"/>
                </a:solidFill>
              </a:rPr>
              <a:t>http://hamradio.dip.jp/jl3zii/</a:t>
            </a:r>
            <a:r>
              <a:rPr lang="ja-JP" altLang="en-US" sz="1800"/>
              <a:t> にあります。</a:t>
            </a:r>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idx="4294967295"/>
          </p:nvPr>
        </p:nvSpPr>
        <p:spPr bwMode="auto">
          <a:xfrm>
            <a:off x="4237038" y="560388"/>
            <a:ext cx="3665537" cy="420687"/>
          </a:xfrm>
        </p:spPr>
        <p:txBody>
          <a:bodyPr wrap="none" numCol="1" anchor="ctr" anchorCtr="0" compatLnSpc="1">
            <a:prstTxWarp prst="textNoShape">
              <a:avLst/>
            </a:prstTxWarp>
            <a:spAutoFit/>
          </a:bodyPr>
          <a:lstStyle/>
          <a:p>
            <a:pPr algn="ctr" eaLnBrk="1" hangingPunct="1">
              <a:defRPr/>
            </a:pP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DV</a:t>
            </a: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通信システムの成りたち</a:t>
            </a:r>
          </a:p>
        </p:txBody>
      </p:sp>
      <p:sp>
        <p:nvSpPr>
          <p:cNvPr id="60418" name="Rectangle 3"/>
          <p:cNvSpPr>
            <a:spLocks noGrp="1" noChangeArrowheads="1"/>
          </p:cNvSpPr>
          <p:nvPr>
            <p:ph type="body" idx="4294967295"/>
          </p:nvPr>
        </p:nvSpPr>
        <p:spPr>
          <a:xfrm>
            <a:off x="1125538" y="1773238"/>
            <a:ext cx="4679950" cy="4465637"/>
          </a:xfrm>
        </p:spPr>
        <p:txBody>
          <a:bodyPr/>
          <a:lstStyle/>
          <a:p>
            <a:pPr eaLnBrk="1" hangingPunct="1"/>
            <a:r>
              <a:rPr lang="en-US" altLang="ja-JP" sz="1800" b="1" smtClean="0">
                <a:ea typeface="ＭＳ Ｐゴシック" charset="-128"/>
              </a:rPr>
              <a:t>DV</a:t>
            </a:r>
            <a:r>
              <a:rPr lang="ja-JP" altLang="en-US" sz="1800" b="1" smtClean="0">
                <a:ea typeface="ＭＳ Ｐゴシック" charset="-128"/>
              </a:rPr>
              <a:t>通信システムに共通する無線インタフェースは</a:t>
            </a:r>
            <a:endParaRPr lang="ja-JP" altLang="en-US" sz="1800" smtClean="0">
              <a:ea typeface="ＭＳ Ｐゴシック" charset="-128"/>
            </a:endParaRPr>
          </a:p>
          <a:p>
            <a:pPr lvl="1" eaLnBrk="1" hangingPunct="1"/>
            <a:r>
              <a:rPr lang="ja-JP" altLang="en-US" sz="1800" smtClean="0">
                <a:ea typeface="ＭＳ Ｐゴシック" charset="-128"/>
              </a:rPr>
              <a:t>変調方式の定義</a:t>
            </a:r>
          </a:p>
          <a:p>
            <a:pPr lvl="1" eaLnBrk="1" hangingPunct="1"/>
            <a:r>
              <a:rPr lang="ja-JP" altLang="en-US" sz="1800" smtClean="0">
                <a:ea typeface="ＭＳ Ｐゴシック" charset="-128"/>
              </a:rPr>
              <a:t>モデムの同期</a:t>
            </a:r>
          </a:p>
          <a:p>
            <a:pPr lvl="1" eaLnBrk="1" hangingPunct="1"/>
            <a:r>
              <a:rPr lang="ja-JP" altLang="en-US" sz="1800" smtClean="0">
                <a:ea typeface="ＭＳ Ｐゴシック" charset="-128"/>
              </a:rPr>
              <a:t>信号の流れを作る</a:t>
            </a:r>
          </a:p>
          <a:p>
            <a:pPr lvl="1" eaLnBrk="1" hangingPunct="1"/>
            <a:r>
              <a:rPr lang="ja-JP" altLang="en-US" sz="1800" smtClean="0">
                <a:ea typeface="ＭＳ Ｐゴシック" charset="-128"/>
              </a:rPr>
              <a:t>時分割多元接続</a:t>
            </a:r>
            <a:r>
              <a:rPr lang="en-US" altLang="ja-JP" sz="1800" smtClean="0">
                <a:ea typeface="ＭＳ Ｐゴシック" charset="-128"/>
              </a:rPr>
              <a:t>/</a:t>
            </a:r>
            <a:r>
              <a:rPr lang="ja-JP" altLang="en-US" sz="1800" smtClean="0">
                <a:ea typeface="ＭＳ Ｐゴシック" charset="-128"/>
              </a:rPr>
              <a:t>時分割多重アクセスのタイミングを作る</a:t>
            </a:r>
            <a:endParaRPr lang="ja-JP" altLang="en-US" sz="1800" b="1" smtClean="0">
              <a:ea typeface="ＭＳ Ｐゴシック" charset="-128"/>
            </a:endParaRPr>
          </a:p>
          <a:p>
            <a:pPr eaLnBrk="1" hangingPunct="1"/>
            <a:r>
              <a:rPr lang="ja-JP" altLang="en-US" sz="1800" b="1" smtClean="0">
                <a:ea typeface="ＭＳ Ｐゴシック" charset="-128"/>
              </a:rPr>
              <a:t>ネットワークは</a:t>
            </a:r>
            <a:endParaRPr lang="ja-JP" altLang="en-US" sz="1800" smtClean="0">
              <a:ea typeface="ＭＳ Ｐゴシック" charset="-128"/>
            </a:endParaRPr>
          </a:p>
          <a:p>
            <a:pPr lvl="1" eaLnBrk="1" hangingPunct="1"/>
            <a:r>
              <a:rPr lang="ja-JP" altLang="en-US" sz="1800" smtClean="0">
                <a:ea typeface="ＭＳ Ｐゴシック" charset="-128"/>
              </a:rPr>
              <a:t>信号の行き先を決める</a:t>
            </a:r>
          </a:p>
          <a:p>
            <a:pPr lvl="1" eaLnBrk="1" hangingPunct="1"/>
            <a:r>
              <a:rPr lang="ja-JP" altLang="en-US" sz="1800" smtClean="0">
                <a:ea typeface="ＭＳ Ｐゴシック" charset="-128"/>
              </a:rPr>
              <a:t>信号の搬送（通常は</a:t>
            </a:r>
            <a:r>
              <a:rPr lang="en-US" altLang="ja-JP" sz="1800" smtClean="0">
                <a:ea typeface="ＭＳ Ｐゴシック" charset="-128"/>
              </a:rPr>
              <a:t>IP</a:t>
            </a:r>
            <a:r>
              <a:rPr lang="ja-JP" altLang="en-US" sz="1800" smtClean="0">
                <a:ea typeface="ＭＳ Ｐゴシック" charset="-128"/>
              </a:rPr>
              <a:t>）</a:t>
            </a:r>
          </a:p>
          <a:p>
            <a:pPr lvl="1" eaLnBrk="1" hangingPunct="1"/>
            <a:r>
              <a:rPr lang="ja-JP" altLang="en-US" sz="1800" smtClean="0">
                <a:ea typeface="ＭＳ Ｐゴシック" charset="-128"/>
              </a:rPr>
              <a:t>指揮統制</a:t>
            </a:r>
          </a:p>
          <a:p>
            <a:pPr lvl="1" eaLnBrk="1" hangingPunct="1"/>
            <a:r>
              <a:rPr lang="ja-JP" altLang="en-US" sz="1800" smtClean="0">
                <a:ea typeface="ＭＳ Ｐゴシック" charset="-128"/>
              </a:rPr>
              <a:t>アクセスとサービス</a:t>
            </a:r>
            <a:endParaRPr lang="ja-JP" altLang="en-US" sz="1800" b="1" smtClean="0">
              <a:ea typeface="ＭＳ Ｐゴシック" charset="-128"/>
            </a:endParaRPr>
          </a:p>
        </p:txBody>
      </p:sp>
      <p:sp>
        <p:nvSpPr>
          <p:cNvPr id="60419" name="Rectangle 3"/>
          <p:cNvSpPr>
            <a:spLocks noChangeArrowheads="1"/>
          </p:cNvSpPr>
          <p:nvPr/>
        </p:nvSpPr>
        <p:spPr bwMode="auto">
          <a:xfrm>
            <a:off x="6094413" y="1773238"/>
            <a:ext cx="4967287" cy="4464050"/>
          </a:xfrm>
          <a:prstGeom prst="rect">
            <a:avLst/>
          </a:prstGeom>
          <a:noFill/>
          <a:ln w="9525">
            <a:noFill/>
            <a:miter lim="800000"/>
            <a:headEnd/>
            <a:tailEnd/>
          </a:ln>
        </p:spPr>
        <p:txBody>
          <a:bodyPr/>
          <a:lstStyle/>
          <a:p>
            <a:pPr marL="223838" indent="-223838">
              <a:lnSpc>
                <a:spcPct val="80000"/>
              </a:lnSpc>
              <a:spcBef>
                <a:spcPts val="1800"/>
              </a:spcBef>
              <a:buClr>
                <a:schemeClr val="accent1"/>
              </a:buClr>
              <a:buSzPct val="100000"/>
              <a:buFont typeface="Arial" charset="0"/>
              <a:buNone/>
            </a:pPr>
            <a:r>
              <a:rPr lang="ja-JP" altLang="en-US" sz="2400">
                <a:solidFill>
                  <a:schemeClr val="tx1"/>
                </a:solidFill>
                <a:latin typeface="Corbel" pitchFamily="34" charset="0"/>
              </a:rPr>
              <a:t>・ プロトコル構造は</a:t>
            </a:r>
            <a:endParaRPr lang="ja-JP" altLang="en-US" sz="2400" b="0">
              <a:solidFill>
                <a:schemeClr val="tx1"/>
              </a:solidFill>
              <a:latin typeface="Corbel" pitchFamily="34" charset="0"/>
            </a:endParaRPr>
          </a:p>
          <a:p>
            <a:pPr marL="463550" lvl="1" indent="-231775">
              <a:lnSpc>
                <a:spcPct val="80000"/>
              </a:lnSpc>
              <a:spcBef>
                <a:spcPts val="1200"/>
              </a:spcBef>
              <a:buClr>
                <a:schemeClr val="accent1"/>
              </a:buClr>
              <a:buSzPct val="100000"/>
              <a:buFont typeface="Arial" charset="0"/>
              <a:buNone/>
            </a:pPr>
            <a:r>
              <a:rPr lang="ja-JP" altLang="en-US" sz="2000" b="0">
                <a:solidFill>
                  <a:schemeClr val="tx1"/>
                </a:solidFill>
                <a:latin typeface="Corbel" pitchFamily="34" charset="0"/>
              </a:rPr>
              <a:t>開始と終了の定義</a:t>
            </a:r>
          </a:p>
          <a:p>
            <a:pPr marL="463550" lvl="1" indent="-231775">
              <a:lnSpc>
                <a:spcPct val="80000"/>
              </a:lnSpc>
              <a:spcBef>
                <a:spcPts val="1200"/>
              </a:spcBef>
              <a:buClr>
                <a:schemeClr val="accent1"/>
              </a:buClr>
              <a:buSzPct val="100000"/>
              <a:buFont typeface="Arial" charset="0"/>
              <a:buNone/>
            </a:pPr>
            <a:r>
              <a:rPr lang="ja-JP" altLang="en-US" sz="1800" b="0">
                <a:solidFill>
                  <a:schemeClr val="tx1"/>
                </a:solidFill>
                <a:latin typeface="Corbel" pitchFamily="34" charset="0"/>
              </a:rPr>
              <a:t>・ 二つ以上のデジタル信号をそれらの間で交互に混合する</a:t>
            </a:r>
          </a:p>
          <a:p>
            <a:pPr marL="463550" lvl="1" indent="-231775">
              <a:lnSpc>
                <a:spcPct val="80000"/>
              </a:lnSpc>
              <a:spcBef>
                <a:spcPts val="1200"/>
              </a:spcBef>
              <a:buClr>
                <a:schemeClr val="accent1"/>
              </a:buClr>
              <a:buSzPct val="100000"/>
              <a:buFont typeface="Arial" charset="0"/>
              <a:buNone/>
            </a:pPr>
            <a:r>
              <a:rPr lang="ja-JP" altLang="en-US" sz="1800" b="0">
                <a:solidFill>
                  <a:schemeClr val="tx1"/>
                </a:solidFill>
                <a:latin typeface="Corbel" pitchFamily="34" charset="0"/>
              </a:rPr>
              <a:t>・ 他のデータについて説明し、その情報を与えるデータのセット</a:t>
            </a:r>
          </a:p>
          <a:p>
            <a:pPr marL="463550" lvl="1" indent="-231775">
              <a:lnSpc>
                <a:spcPct val="80000"/>
              </a:lnSpc>
              <a:spcBef>
                <a:spcPts val="1200"/>
              </a:spcBef>
              <a:buClr>
                <a:schemeClr val="accent1"/>
              </a:buClr>
              <a:buSzPct val="100000"/>
              <a:buFont typeface="Arial" charset="0"/>
              <a:buNone/>
            </a:pPr>
            <a:r>
              <a:rPr lang="ja-JP" altLang="en-US" sz="1800" b="0">
                <a:solidFill>
                  <a:schemeClr val="tx1"/>
                </a:solidFill>
                <a:latin typeface="Corbel" pitchFamily="34" charset="0"/>
              </a:rPr>
              <a:t>・ </a:t>
            </a:r>
            <a:r>
              <a:rPr lang="en-US" altLang="ja-JP" sz="1800" b="0">
                <a:solidFill>
                  <a:schemeClr val="tx1"/>
                </a:solidFill>
                <a:latin typeface="Corbel" pitchFamily="34" charset="0"/>
              </a:rPr>
              <a:t>IP</a:t>
            </a:r>
            <a:r>
              <a:rPr lang="ja-JP" altLang="en-US" sz="1800" b="0">
                <a:solidFill>
                  <a:schemeClr val="tx1"/>
                </a:solidFill>
                <a:latin typeface="Corbel" pitchFamily="34" charset="0"/>
              </a:rPr>
              <a:t>アドレス指定と</a:t>
            </a:r>
            <a:r>
              <a:rPr lang="en-US" altLang="ja-JP" sz="1800" b="0">
                <a:solidFill>
                  <a:schemeClr val="tx1"/>
                </a:solidFill>
                <a:latin typeface="Corbel" pitchFamily="34" charset="0"/>
              </a:rPr>
              <a:t>ID </a:t>
            </a:r>
          </a:p>
          <a:p>
            <a:pPr marL="463550" lvl="1" indent="-231775">
              <a:lnSpc>
                <a:spcPct val="80000"/>
              </a:lnSpc>
              <a:spcBef>
                <a:spcPts val="1200"/>
              </a:spcBef>
              <a:buClr>
                <a:schemeClr val="accent1"/>
              </a:buClr>
              <a:buSzPct val="100000"/>
              <a:buFont typeface="Arial" charset="0"/>
              <a:buNone/>
            </a:pPr>
            <a:r>
              <a:rPr lang="ja-JP" altLang="en-US" sz="2400">
                <a:solidFill>
                  <a:schemeClr val="tx1"/>
                </a:solidFill>
                <a:latin typeface="Corbel" pitchFamily="34" charset="0"/>
              </a:rPr>
              <a:t>・ 音声</a:t>
            </a:r>
            <a:r>
              <a:rPr lang="en-US" altLang="ja-JP" sz="2400">
                <a:solidFill>
                  <a:schemeClr val="tx1"/>
                </a:solidFill>
                <a:latin typeface="Corbel" pitchFamily="34" charset="0"/>
              </a:rPr>
              <a:t>/</a:t>
            </a:r>
            <a:r>
              <a:rPr lang="ja-JP" altLang="en-US" sz="2400">
                <a:solidFill>
                  <a:schemeClr val="tx1"/>
                </a:solidFill>
                <a:latin typeface="Corbel" pitchFamily="34" charset="0"/>
              </a:rPr>
              <a:t>データのエンコーディングは</a:t>
            </a:r>
            <a:endParaRPr lang="ja-JP" altLang="en-US" sz="2400" b="0">
              <a:solidFill>
                <a:schemeClr val="tx1"/>
              </a:solidFill>
              <a:latin typeface="Corbel" pitchFamily="34" charset="0"/>
            </a:endParaRPr>
          </a:p>
          <a:p>
            <a:pPr marL="463550" lvl="1" indent="-231775">
              <a:lnSpc>
                <a:spcPct val="80000"/>
              </a:lnSpc>
              <a:spcBef>
                <a:spcPts val="1200"/>
              </a:spcBef>
              <a:buClr>
                <a:schemeClr val="accent1"/>
              </a:buClr>
              <a:buSzPct val="100000"/>
              <a:buFont typeface="Arial" charset="0"/>
              <a:buNone/>
            </a:pPr>
            <a:r>
              <a:rPr lang="ja-JP" altLang="en-US" sz="1800" b="0">
                <a:solidFill>
                  <a:schemeClr val="tx1"/>
                </a:solidFill>
                <a:latin typeface="Corbel" pitchFamily="34" charset="0"/>
              </a:rPr>
              <a:t>・ ボコーダーの方法とレート</a:t>
            </a:r>
          </a:p>
          <a:p>
            <a:pPr marL="463550" lvl="1" indent="-231775">
              <a:lnSpc>
                <a:spcPct val="80000"/>
              </a:lnSpc>
              <a:spcBef>
                <a:spcPts val="1200"/>
              </a:spcBef>
              <a:buClr>
                <a:schemeClr val="accent1"/>
              </a:buClr>
              <a:buSzPct val="100000"/>
              <a:buFont typeface="Arial" charset="0"/>
              <a:buNone/>
            </a:pPr>
            <a:r>
              <a:rPr lang="ja-JP" altLang="en-US" sz="1800" b="0">
                <a:solidFill>
                  <a:schemeClr val="tx1"/>
                </a:solidFill>
                <a:latin typeface="Corbel" pitchFamily="34" charset="0"/>
              </a:rPr>
              <a:t>・ データ負荷の方法</a:t>
            </a:r>
          </a:p>
          <a:p>
            <a:pPr marL="463550" lvl="1" indent="-231775">
              <a:lnSpc>
                <a:spcPct val="80000"/>
              </a:lnSpc>
              <a:spcBef>
                <a:spcPts val="1200"/>
              </a:spcBef>
              <a:buClr>
                <a:schemeClr val="accent1"/>
              </a:buClr>
              <a:buSzPct val="100000"/>
              <a:buFont typeface="Arial" charset="0"/>
              <a:buNone/>
            </a:pPr>
            <a:r>
              <a:rPr lang="ja-JP" altLang="en-US" sz="1800" b="0">
                <a:solidFill>
                  <a:schemeClr val="tx1"/>
                </a:solidFill>
                <a:latin typeface="Corbel" pitchFamily="34" charset="0"/>
              </a:rPr>
              <a:t>・ データの形式</a:t>
            </a:r>
          </a:p>
        </p:txBody>
      </p:sp>
      <p:pic>
        <p:nvPicPr>
          <p:cNvPr id="60420"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sp>
        <p:nvSpPr>
          <p:cNvPr id="60421" name="Text Box 6"/>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3" action="ppaction://hlinksldjump"/>
              </a:rPr>
              <a:t>1/4</a:t>
            </a:r>
            <a:endParaRPr lang="en-US" altLang="ja-JP">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idx="4294967295"/>
          </p:nvPr>
        </p:nvSpPr>
        <p:spPr bwMode="auto">
          <a:xfrm>
            <a:off x="3706813" y="1138238"/>
            <a:ext cx="4764087" cy="420687"/>
          </a:xfrm>
        </p:spPr>
        <p:txBody>
          <a:bodyPr wrap="none" numCol="1" anchor="ctr" anchorCtr="0" compatLnSpc="1">
            <a:prstTxWarp prst="textNoShape">
              <a:avLst/>
            </a:prstTxWarp>
            <a:spAutoFit/>
          </a:bodyPr>
          <a:lstStyle/>
          <a:p>
            <a:pPr algn="ctr" eaLnBrk="1" hangingPunct="1">
              <a:defRPr/>
            </a:pP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ネットワークのプロトコル対</a:t>
            </a: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RF(</a:t>
            </a: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無線</a:t>
            </a: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a:t>
            </a:r>
          </a:p>
        </p:txBody>
      </p:sp>
      <p:sp>
        <p:nvSpPr>
          <p:cNvPr id="61442" name="Rectangle 3"/>
          <p:cNvSpPr>
            <a:spLocks noGrp="1" noChangeArrowheads="1"/>
          </p:cNvSpPr>
          <p:nvPr>
            <p:ph type="body" idx="4294967295"/>
          </p:nvPr>
        </p:nvSpPr>
        <p:spPr>
          <a:xfrm>
            <a:off x="2432050" y="2563813"/>
            <a:ext cx="8815388" cy="2352675"/>
          </a:xfrm>
        </p:spPr>
        <p:txBody>
          <a:bodyPr wrap="none">
            <a:spAutoFit/>
          </a:bodyPr>
          <a:lstStyle/>
          <a:p>
            <a:pPr eaLnBrk="1" hangingPunct="1"/>
            <a:r>
              <a:rPr lang="en-US" altLang="ja-JP" sz="2000" u="sng" smtClean="0">
                <a:ea typeface="ＭＳ Ｐゴシック" charset="-128"/>
              </a:rPr>
              <a:t>RF</a:t>
            </a:r>
            <a:r>
              <a:rPr lang="ja-JP" altLang="en-US" sz="2000" u="sng" smtClean="0">
                <a:ea typeface="ＭＳ Ｐゴシック" charset="-128"/>
              </a:rPr>
              <a:t>プロトコル</a:t>
            </a:r>
            <a:r>
              <a:rPr lang="ja-JP" altLang="en-US" sz="2000" smtClean="0">
                <a:ea typeface="ＭＳ Ｐゴシック" charset="-128"/>
              </a:rPr>
              <a:t>は、ノイズの多い環境でのデータの整合性を維持しながら、</a:t>
            </a:r>
          </a:p>
          <a:p>
            <a:pPr eaLnBrk="1" hangingPunct="1">
              <a:buFont typeface="Arial" charset="0"/>
              <a:buNone/>
            </a:pPr>
            <a:r>
              <a:rPr lang="ja-JP" altLang="en-US" sz="2000" smtClean="0">
                <a:ea typeface="ＭＳ Ｐゴシック" charset="-128"/>
              </a:rPr>
              <a:t>    バンド幅を最小化するように設計されているらしい。</a:t>
            </a:r>
          </a:p>
          <a:p>
            <a:pPr eaLnBrk="1" hangingPunct="1">
              <a:buFont typeface="Arial" charset="0"/>
              <a:buNone/>
            </a:pPr>
            <a:endParaRPr lang="ja-JP" altLang="en-US" sz="1800" smtClean="0">
              <a:ea typeface="ＭＳ Ｐゴシック" charset="-128"/>
            </a:endParaRPr>
          </a:p>
          <a:p>
            <a:pPr eaLnBrk="1" hangingPunct="1"/>
            <a:r>
              <a:rPr lang="ja-JP" altLang="en-US" sz="2000" u="sng" smtClean="0">
                <a:ea typeface="ＭＳ Ｐゴシック" charset="-128"/>
              </a:rPr>
              <a:t>ネットワークプロトコル</a:t>
            </a:r>
            <a:r>
              <a:rPr lang="ja-JP" altLang="en-US" sz="2000" smtClean="0">
                <a:ea typeface="ＭＳ Ｐゴシック" charset="-128"/>
              </a:rPr>
              <a:t>は、一般的に 信頼性のあるリンクにおける</a:t>
            </a:r>
          </a:p>
          <a:p>
            <a:pPr eaLnBrk="1" hangingPunct="1">
              <a:buFont typeface="Arial" charset="0"/>
              <a:buNone/>
            </a:pPr>
            <a:r>
              <a:rPr lang="ja-JP" altLang="en-US" sz="2000" smtClean="0">
                <a:ea typeface="ＭＳ Ｐゴシック" charset="-128"/>
              </a:rPr>
              <a:t>    スループットを最大にするように設計されているらしい。</a:t>
            </a:r>
          </a:p>
        </p:txBody>
      </p:sp>
      <p:pic>
        <p:nvPicPr>
          <p:cNvPr id="61443"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sp>
        <p:nvSpPr>
          <p:cNvPr id="61444" name="Text Box 6"/>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3" action="ppaction://hlinksldjump"/>
              </a:rPr>
              <a:t>2/</a:t>
            </a:r>
            <a:r>
              <a:rPr lang="en-US" altLang="ja-JP">
                <a:solidFill>
                  <a:schemeClr val="tx1"/>
                </a:solidFill>
                <a:hlinkClick r:id="rId4" action="ppaction://hlinksldjump"/>
              </a:rPr>
              <a:t>4</a:t>
            </a:r>
            <a:endParaRPr lang="en-US" altLang="ja-JP">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title" idx="4294967295"/>
          </p:nvPr>
        </p:nvSpPr>
        <p:spPr bwMode="auto">
          <a:xfrm>
            <a:off x="3443288" y="681038"/>
            <a:ext cx="5272087" cy="420687"/>
          </a:xfrm>
        </p:spPr>
        <p:txBody>
          <a:bodyPr wrap="square" numCol="1" anchor="ctr" anchorCtr="0" compatLnSpc="1">
            <a:prstTxWarp prst="textNoShape">
              <a:avLst/>
            </a:prstTxWarp>
            <a:spAutoFit/>
          </a:bodyPr>
          <a:lstStyle/>
          <a:p>
            <a:pPr algn="ctr">
              <a:defRPr/>
            </a:pPr>
            <a:r>
              <a:rPr lang="ja-JP" altLang="en-US" sz="2400" smtClean="0">
                <a:effectLst>
                  <a:outerShdw blurRad="38100" dist="38100" dir="2700000" algn="tl">
                    <a:srgbClr val="001027"/>
                  </a:outerShdw>
                </a:effectLst>
                <a:latin typeface="HGP創英角ﾎﾟｯﾌﾟ体" pitchFamily="50" charset="-128"/>
                <a:ea typeface="HGP創英角ﾎﾟｯﾌﾟ体" pitchFamily="50" charset="-128"/>
              </a:rPr>
              <a:t>ディジタルリピーター</a:t>
            </a: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と</a:t>
            </a:r>
            <a:r>
              <a:rPr lang="en-US" altLang="ja-JP" sz="2400" b="1" smtClean="0">
                <a:effectLst>
                  <a:outerShdw blurRad="38100" dist="38100" dir="2700000" algn="tl">
                    <a:srgbClr val="001027"/>
                  </a:outerShdw>
                </a:effectLst>
                <a:latin typeface="HGP創英角ﾎﾟｯﾌﾟ体" pitchFamily="50" charset="-128"/>
                <a:ea typeface="HGP創英角ﾎﾟｯﾌﾟ体" pitchFamily="50" charset="-128"/>
              </a:rPr>
              <a:t>FM</a:t>
            </a:r>
            <a:r>
              <a:rPr lang="ja-JP" altLang="en-US" sz="2400" b="1" smtClean="0">
                <a:effectLst>
                  <a:outerShdw blurRad="38100" dist="38100" dir="2700000" algn="tl">
                    <a:srgbClr val="001027"/>
                  </a:outerShdw>
                </a:effectLst>
                <a:latin typeface="HGP創英角ﾎﾟｯﾌﾟ体" pitchFamily="50" charset="-128"/>
                <a:ea typeface="HGP創英角ﾎﾟｯﾌﾟ体" pitchFamily="50" charset="-128"/>
              </a:rPr>
              <a:t>リピーター</a:t>
            </a:r>
          </a:p>
        </p:txBody>
      </p:sp>
      <p:grpSp>
        <p:nvGrpSpPr>
          <p:cNvPr id="62466" name="Group 138"/>
          <p:cNvGrpSpPr>
            <a:grpSpLocks/>
          </p:cNvGrpSpPr>
          <p:nvPr/>
        </p:nvGrpSpPr>
        <p:grpSpPr bwMode="auto">
          <a:xfrm>
            <a:off x="2189163" y="1557338"/>
            <a:ext cx="7808912" cy="3757612"/>
            <a:chOff x="1347" y="981"/>
            <a:chExt cx="4919" cy="2376"/>
          </a:xfrm>
        </p:grpSpPr>
        <p:sp>
          <p:nvSpPr>
            <p:cNvPr id="62471" name="Text Box 126"/>
            <p:cNvSpPr txBox="1">
              <a:spLocks noChangeArrowheads="1"/>
            </p:cNvSpPr>
            <p:nvPr/>
          </p:nvSpPr>
          <p:spPr bwMode="auto">
            <a:xfrm>
              <a:off x="3705" y="2787"/>
              <a:ext cx="450" cy="432"/>
            </a:xfrm>
            <a:prstGeom prst="rect">
              <a:avLst/>
            </a:prstGeom>
            <a:noFill/>
            <a:ln w="15875">
              <a:solidFill>
                <a:schemeClr val="tx1"/>
              </a:solidFill>
              <a:miter lim="800000"/>
              <a:headEnd/>
              <a:tailEnd/>
            </a:ln>
          </p:spPr>
          <p:txBody>
            <a:bodyPr lIns="74295" tIns="8890" rIns="74295" bIns="8890" anchor="ctr"/>
            <a:lstStyle/>
            <a:p>
              <a:pPr algn="ctr"/>
              <a:r>
                <a:rPr kumimoji="1" lang="ja-JP" altLang="en-US" sz="1200">
                  <a:solidFill>
                    <a:schemeClr val="tx1"/>
                  </a:solidFill>
                  <a:latin typeface="Century" pitchFamily="18" charset="0"/>
                </a:rPr>
                <a:t>出入口</a:t>
              </a:r>
              <a:endParaRPr kumimoji="1" lang="ja-JP" altLang="en-US" sz="1200">
                <a:solidFill>
                  <a:schemeClr val="tx1"/>
                </a:solidFill>
                <a:latin typeface="Times New Roman" pitchFamily="18" charset="0"/>
              </a:endParaRPr>
            </a:p>
            <a:p>
              <a:pPr algn="just"/>
              <a:r>
                <a:rPr kumimoji="1" lang="ja-JP" altLang="en-US" sz="1200" u="sng">
                  <a:solidFill>
                    <a:schemeClr val="tx1"/>
                  </a:solidFill>
                  <a:latin typeface="Century" pitchFamily="18" charset="0"/>
                </a:rPr>
                <a:t>送信側</a:t>
              </a:r>
              <a:endParaRPr kumimoji="1" lang="ja-JP" sz="1200" b="0">
                <a:solidFill>
                  <a:schemeClr val="tx1"/>
                </a:solidFill>
                <a:latin typeface="Times New Roman" pitchFamily="18" charset="0"/>
              </a:endParaRPr>
            </a:p>
          </p:txBody>
        </p:sp>
        <p:sp>
          <p:nvSpPr>
            <p:cNvPr id="62472" name="Text Box 147"/>
            <p:cNvSpPr txBox="1">
              <a:spLocks noChangeArrowheads="1"/>
            </p:cNvSpPr>
            <p:nvPr/>
          </p:nvSpPr>
          <p:spPr bwMode="auto">
            <a:xfrm>
              <a:off x="5671" y="2793"/>
              <a:ext cx="450" cy="432"/>
            </a:xfrm>
            <a:prstGeom prst="rect">
              <a:avLst/>
            </a:prstGeom>
            <a:noFill/>
            <a:ln w="15875">
              <a:solidFill>
                <a:schemeClr val="tx1"/>
              </a:solidFill>
              <a:miter lim="800000"/>
              <a:headEnd/>
              <a:tailEnd/>
            </a:ln>
          </p:spPr>
          <p:txBody>
            <a:bodyPr lIns="74295" tIns="8890" rIns="74295" bIns="8890" anchor="ctr"/>
            <a:lstStyle/>
            <a:p>
              <a:pPr algn="ctr"/>
              <a:r>
                <a:rPr kumimoji="1" lang="ja-JP" altLang="en-US" sz="1200">
                  <a:solidFill>
                    <a:schemeClr val="tx1"/>
                  </a:solidFill>
                  <a:latin typeface="Century" pitchFamily="18" charset="0"/>
                </a:rPr>
                <a:t>出入口</a:t>
              </a:r>
              <a:endParaRPr kumimoji="1" lang="ja-JP" altLang="en-US" sz="1200">
                <a:solidFill>
                  <a:schemeClr val="tx1"/>
                </a:solidFill>
                <a:latin typeface="Times New Roman" pitchFamily="18" charset="0"/>
              </a:endParaRPr>
            </a:p>
            <a:p>
              <a:pPr algn="ctr"/>
              <a:r>
                <a:rPr kumimoji="1" lang="ja-JP" altLang="en-US" sz="1200" u="sng">
                  <a:solidFill>
                    <a:schemeClr val="tx1"/>
                  </a:solidFill>
                  <a:latin typeface="Century" pitchFamily="18" charset="0"/>
                </a:rPr>
                <a:t>受信側</a:t>
              </a:r>
              <a:endParaRPr kumimoji="1" lang="ja-JP" sz="1200" b="0">
                <a:solidFill>
                  <a:schemeClr val="tx1"/>
                </a:solidFill>
                <a:latin typeface="Times New Roman" pitchFamily="18" charset="0"/>
              </a:endParaRPr>
            </a:p>
          </p:txBody>
        </p:sp>
        <p:sp>
          <p:nvSpPr>
            <p:cNvPr id="62473" name="AutoShape 165"/>
            <p:cNvSpPr>
              <a:spLocks noChangeArrowheads="1"/>
            </p:cNvSpPr>
            <p:nvPr/>
          </p:nvSpPr>
          <p:spPr bwMode="auto">
            <a:xfrm>
              <a:off x="4322" y="3020"/>
              <a:ext cx="1231" cy="337"/>
            </a:xfrm>
            <a:prstGeom prst="cloudCallout">
              <a:avLst>
                <a:gd name="adj1" fmla="val 1296"/>
                <a:gd name="adj2" fmla="val 32352"/>
              </a:avLst>
            </a:prstGeom>
            <a:noFill/>
            <a:ln w="15875">
              <a:solidFill>
                <a:schemeClr val="tx1"/>
              </a:solidFill>
              <a:round/>
              <a:headEnd/>
              <a:tailEnd/>
            </a:ln>
          </p:spPr>
          <p:txBody>
            <a:bodyPr lIns="74295" tIns="8890" rIns="74295" bIns="8890" anchor="ctr"/>
            <a:lstStyle/>
            <a:p>
              <a:pPr algn="ctr"/>
              <a:r>
                <a:rPr kumimoji="1" lang="ja-JP" altLang="en-US" sz="1200">
                  <a:solidFill>
                    <a:schemeClr val="tx1"/>
                  </a:solidFill>
                  <a:latin typeface="Century" pitchFamily="18" charset="0"/>
                </a:rPr>
                <a:t>シンプレックス</a:t>
              </a:r>
              <a:endParaRPr kumimoji="1" lang="ja-JP" sz="1200" b="0">
                <a:solidFill>
                  <a:schemeClr val="tx1"/>
                </a:solidFill>
                <a:latin typeface="Times New Roman" pitchFamily="18" charset="0"/>
              </a:endParaRPr>
            </a:p>
          </p:txBody>
        </p:sp>
        <p:cxnSp>
          <p:nvCxnSpPr>
            <p:cNvPr id="62474" name="AutoShape 59"/>
            <p:cNvCxnSpPr>
              <a:cxnSpLocks noChangeShapeType="1"/>
            </p:cNvCxnSpPr>
            <p:nvPr/>
          </p:nvCxnSpPr>
          <p:spPr bwMode="auto">
            <a:xfrm>
              <a:off x="2093" y="2502"/>
              <a:ext cx="0" cy="0"/>
            </a:xfrm>
            <a:prstGeom prst="straightConnector1">
              <a:avLst/>
            </a:prstGeom>
            <a:noFill/>
            <a:ln w="15875">
              <a:solidFill>
                <a:schemeClr val="tx1"/>
              </a:solidFill>
              <a:round/>
              <a:headEnd/>
              <a:tailEnd/>
            </a:ln>
          </p:spPr>
        </p:cxnSp>
        <p:grpSp>
          <p:nvGrpSpPr>
            <p:cNvPr id="62475" name="Group 120"/>
            <p:cNvGrpSpPr>
              <a:grpSpLocks/>
            </p:cNvGrpSpPr>
            <p:nvPr/>
          </p:nvGrpSpPr>
          <p:grpSpPr bwMode="auto">
            <a:xfrm>
              <a:off x="4161" y="2754"/>
              <a:ext cx="1529" cy="341"/>
              <a:chOff x="9144" y="6233"/>
              <a:chExt cx="2728" cy="611"/>
            </a:xfrm>
          </p:grpSpPr>
          <p:cxnSp>
            <p:nvCxnSpPr>
              <p:cNvPr id="62529" name="AutoShape 121"/>
              <p:cNvCxnSpPr>
                <a:cxnSpLocks noChangeShapeType="1"/>
              </p:cNvCxnSpPr>
              <p:nvPr/>
            </p:nvCxnSpPr>
            <p:spPr bwMode="auto">
              <a:xfrm flipV="1">
                <a:off x="9151" y="6229"/>
                <a:ext cx="744" cy="222"/>
              </a:xfrm>
              <a:prstGeom prst="straightConnector1">
                <a:avLst/>
              </a:prstGeom>
              <a:noFill/>
              <a:ln w="15875">
                <a:solidFill>
                  <a:schemeClr val="tx1"/>
                </a:solidFill>
                <a:round/>
                <a:headEnd/>
                <a:tailEnd type="triangle" w="med" len="med"/>
              </a:ln>
            </p:spPr>
          </p:cxnSp>
          <p:cxnSp>
            <p:nvCxnSpPr>
              <p:cNvPr id="62530" name="AutoShape 122"/>
              <p:cNvCxnSpPr>
                <a:cxnSpLocks noChangeShapeType="1"/>
              </p:cNvCxnSpPr>
              <p:nvPr/>
            </p:nvCxnSpPr>
            <p:spPr bwMode="auto">
              <a:xfrm>
                <a:off x="9144" y="6550"/>
                <a:ext cx="591" cy="294"/>
              </a:xfrm>
              <a:prstGeom prst="straightConnector1">
                <a:avLst/>
              </a:prstGeom>
              <a:noFill/>
              <a:ln w="15875">
                <a:solidFill>
                  <a:schemeClr val="tx1"/>
                </a:solidFill>
                <a:round/>
                <a:headEnd/>
                <a:tailEnd type="triangle" w="med" len="med"/>
              </a:ln>
            </p:spPr>
          </p:cxnSp>
          <p:cxnSp>
            <p:nvCxnSpPr>
              <p:cNvPr id="62531" name="AutoShape 123"/>
              <p:cNvCxnSpPr>
                <a:cxnSpLocks noChangeShapeType="1"/>
                <a:stCxn id="62480" idx="3"/>
              </p:cNvCxnSpPr>
              <p:nvPr/>
            </p:nvCxnSpPr>
            <p:spPr bwMode="auto">
              <a:xfrm>
                <a:off x="11199" y="6260"/>
                <a:ext cx="671" cy="192"/>
              </a:xfrm>
              <a:prstGeom prst="straightConnector1">
                <a:avLst/>
              </a:prstGeom>
              <a:noFill/>
              <a:ln w="15875">
                <a:solidFill>
                  <a:schemeClr val="tx1"/>
                </a:solidFill>
                <a:round/>
                <a:headEnd/>
                <a:tailEnd type="triangle" w="med" len="med"/>
              </a:ln>
            </p:spPr>
          </p:cxnSp>
          <p:cxnSp>
            <p:nvCxnSpPr>
              <p:cNvPr id="62532" name="AutoShape 124"/>
              <p:cNvCxnSpPr>
                <a:cxnSpLocks noChangeShapeType="1"/>
              </p:cNvCxnSpPr>
              <p:nvPr/>
            </p:nvCxnSpPr>
            <p:spPr bwMode="auto">
              <a:xfrm flipV="1">
                <a:off x="11444" y="6550"/>
                <a:ext cx="417" cy="245"/>
              </a:xfrm>
              <a:prstGeom prst="straightConnector1">
                <a:avLst/>
              </a:prstGeom>
              <a:noFill/>
              <a:ln w="15875">
                <a:solidFill>
                  <a:schemeClr val="tx1"/>
                </a:solidFill>
                <a:round/>
                <a:headEnd/>
                <a:tailEnd type="triangle" w="med" len="med"/>
              </a:ln>
            </p:spPr>
          </p:cxnSp>
        </p:grpSp>
        <p:sp>
          <p:nvSpPr>
            <p:cNvPr id="62476" name="Text Box 128"/>
            <p:cNvSpPr txBox="1">
              <a:spLocks noChangeArrowheads="1"/>
            </p:cNvSpPr>
            <p:nvPr/>
          </p:nvSpPr>
          <p:spPr bwMode="auto">
            <a:xfrm>
              <a:off x="3635" y="1365"/>
              <a:ext cx="652" cy="230"/>
            </a:xfrm>
            <a:prstGeom prst="rect">
              <a:avLst/>
            </a:prstGeom>
            <a:noFill/>
            <a:ln w="15875">
              <a:solidFill>
                <a:schemeClr val="tx1"/>
              </a:solidFill>
              <a:miter lim="800000"/>
              <a:headEnd/>
              <a:tailEnd/>
            </a:ln>
          </p:spPr>
          <p:txBody>
            <a:bodyPr lIns="74295" tIns="8890" rIns="74295" bIns="8890" anchor="ctr"/>
            <a:lstStyle/>
            <a:p>
              <a:pPr algn="ctr"/>
              <a:r>
                <a:rPr kumimoji="1" lang="ja-JP" altLang="en-US" sz="1200">
                  <a:solidFill>
                    <a:schemeClr val="tx1"/>
                  </a:solidFill>
                  <a:latin typeface="Century" pitchFamily="18" charset="0"/>
                </a:rPr>
                <a:t>オーディオ</a:t>
              </a:r>
              <a:endParaRPr kumimoji="1" lang="ja-JP" sz="1200" b="0">
                <a:solidFill>
                  <a:schemeClr val="tx1"/>
                </a:solidFill>
                <a:latin typeface="Times New Roman" pitchFamily="18" charset="0"/>
              </a:endParaRPr>
            </a:p>
          </p:txBody>
        </p:sp>
        <p:grpSp>
          <p:nvGrpSpPr>
            <p:cNvPr id="62477" name="グループ化 81"/>
            <p:cNvGrpSpPr>
              <a:grpSpLocks/>
            </p:cNvGrpSpPr>
            <p:nvPr/>
          </p:nvGrpSpPr>
          <p:grpSpPr bwMode="auto">
            <a:xfrm>
              <a:off x="3618" y="1590"/>
              <a:ext cx="1216" cy="1203"/>
              <a:chOff x="4329113" y="2844773"/>
              <a:chExt cx="1929626" cy="1909638"/>
            </a:xfrm>
          </p:grpSpPr>
          <p:grpSp>
            <p:nvGrpSpPr>
              <p:cNvPr id="62518" name="グループ化 80"/>
              <p:cNvGrpSpPr>
                <a:grpSpLocks/>
              </p:cNvGrpSpPr>
              <p:nvPr/>
            </p:nvGrpSpPr>
            <p:grpSpPr bwMode="auto">
              <a:xfrm>
                <a:off x="4329113" y="2844773"/>
                <a:ext cx="1035127" cy="1909638"/>
                <a:chOff x="4329113" y="2844773"/>
                <a:chExt cx="1035127" cy="1909638"/>
              </a:xfrm>
            </p:grpSpPr>
            <p:cxnSp>
              <p:nvCxnSpPr>
                <p:cNvPr id="62522" name="AutoShape 129"/>
                <p:cNvCxnSpPr>
                  <a:cxnSpLocks noChangeShapeType="1"/>
                </p:cNvCxnSpPr>
                <p:nvPr/>
              </p:nvCxnSpPr>
              <p:spPr bwMode="auto">
                <a:xfrm>
                  <a:off x="4824215" y="2844772"/>
                  <a:ext cx="0" cy="200012"/>
                </a:xfrm>
                <a:prstGeom prst="straightConnector1">
                  <a:avLst/>
                </a:prstGeom>
                <a:noFill/>
                <a:ln w="15875">
                  <a:solidFill>
                    <a:schemeClr val="tx1"/>
                  </a:solidFill>
                  <a:round/>
                  <a:headEnd/>
                  <a:tailEnd type="triangle" w="med" len="med"/>
                </a:ln>
              </p:spPr>
            </p:cxnSp>
            <p:sp>
              <p:nvSpPr>
                <p:cNvPr id="62523" name="Text Box 131"/>
                <p:cNvSpPr txBox="1">
                  <a:spLocks noChangeArrowheads="1"/>
                </p:cNvSpPr>
                <p:nvPr/>
              </p:nvSpPr>
              <p:spPr bwMode="auto">
                <a:xfrm>
                  <a:off x="4398935" y="3068595"/>
                  <a:ext cx="875949" cy="365101"/>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en-US" altLang="ja-JP" sz="1200">
                      <a:solidFill>
                        <a:srgbClr val="FFFFFF"/>
                      </a:solidFill>
                      <a:latin typeface="Century" pitchFamily="18" charset="0"/>
                    </a:rPr>
                    <a:t>Vocorder</a:t>
                  </a:r>
                  <a:endParaRPr kumimoji="1" lang="ja-JP" altLang="ja-JP" sz="1200" b="0">
                    <a:solidFill>
                      <a:schemeClr val="tx1"/>
                    </a:solidFill>
                    <a:latin typeface="Times New Roman" pitchFamily="18" charset="0"/>
                  </a:endParaRPr>
                </a:p>
              </p:txBody>
            </p:sp>
            <p:cxnSp>
              <p:nvCxnSpPr>
                <p:cNvPr id="62524" name="AutoShape 132"/>
                <p:cNvCxnSpPr>
                  <a:cxnSpLocks noChangeShapeType="1"/>
                </p:cNvCxnSpPr>
                <p:nvPr/>
              </p:nvCxnSpPr>
              <p:spPr bwMode="auto">
                <a:xfrm>
                  <a:off x="4830562" y="3425759"/>
                  <a:ext cx="0" cy="200012"/>
                </a:xfrm>
                <a:prstGeom prst="straightConnector1">
                  <a:avLst/>
                </a:prstGeom>
                <a:noFill/>
                <a:ln w="15875">
                  <a:solidFill>
                    <a:schemeClr val="tx1"/>
                  </a:solidFill>
                  <a:round/>
                  <a:headEnd/>
                  <a:tailEnd type="triangle" w="med" len="med"/>
                </a:ln>
              </p:spPr>
            </p:cxnSp>
            <p:sp>
              <p:nvSpPr>
                <p:cNvPr id="62525" name="Text Box 134"/>
                <p:cNvSpPr txBox="1">
                  <a:spLocks noChangeArrowheads="1"/>
                </p:cNvSpPr>
                <p:nvPr/>
              </p:nvSpPr>
              <p:spPr bwMode="auto">
                <a:xfrm>
                  <a:off x="4329113" y="3635295"/>
                  <a:ext cx="1034635" cy="365101"/>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ja-JP" altLang="en-US" sz="1200">
                      <a:solidFill>
                        <a:srgbClr val="FFFFFF"/>
                      </a:solidFill>
                      <a:latin typeface="Century" pitchFamily="18" charset="0"/>
                    </a:rPr>
                    <a:t>プロトコル</a:t>
                  </a:r>
                  <a:endParaRPr kumimoji="1" lang="ja-JP" sz="1200" b="0">
                    <a:solidFill>
                      <a:schemeClr val="tx1"/>
                    </a:solidFill>
                    <a:latin typeface="Times New Roman" pitchFamily="18" charset="0"/>
                  </a:endParaRPr>
                </a:p>
              </p:txBody>
            </p:sp>
            <p:cxnSp>
              <p:nvCxnSpPr>
                <p:cNvPr id="62526" name="AutoShape 135"/>
                <p:cNvCxnSpPr>
                  <a:cxnSpLocks noChangeShapeType="1"/>
                </p:cNvCxnSpPr>
                <p:nvPr/>
              </p:nvCxnSpPr>
              <p:spPr bwMode="auto">
                <a:xfrm>
                  <a:off x="4840083" y="3992460"/>
                  <a:ext cx="0" cy="200012"/>
                </a:xfrm>
                <a:prstGeom prst="straightConnector1">
                  <a:avLst/>
                </a:prstGeom>
                <a:noFill/>
                <a:ln w="15875">
                  <a:solidFill>
                    <a:schemeClr val="tx1"/>
                  </a:solidFill>
                  <a:round/>
                  <a:headEnd/>
                  <a:tailEnd type="triangle" w="med" len="med"/>
                </a:ln>
              </p:spPr>
            </p:cxnSp>
            <p:sp>
              <p:nvSpPr>
                <p:cNvPr id="62527" name="Text Box 137"/>
                <p:cNvSpPr txBox="1">
                  <a:spLocks noChangeArrowheads="1"/>
                </p:cNvSpPr>
                <p:nvPr/>
              </p:nvSpPr>
              <p:spPr bwMode="auto">
                <a:xfrm>
                  <a:off x="4500494" y="4197233"/>
                  <a:ext cx="715676" cy="365101"/>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ja-JP" altLang="en-US" sz="1200">
                      <a:solidFill>
                        <a:srgbClr val="FFFFFF"/>
                      </a:solidFill>
                      <a:latin typeface="Century" pitchFamily="18" charset="0"/>
                    </a:rPr>
                    <a:t>モデム</a:t>
                  </a:r>
                  <a:endParaRPr kumimoji="1" lang="ja-JP" sz="1200" b="0">
                    <a:solidFill>
                      <a:schemeClr val="tx1"/>
                    </a:solidFill>
                    <a:latin typeface="Times New Roman" pitchFamily="18" charset="0"/>
                  </a:endParaRPr>
                </a:p>
              </p:txBody>
            </p:sp>
            <p:cxnSp>
              <p:nvCxnSpPr>
                <p:cNvPr id="62528" name="AutoShape 138"/>
                <p:cNvCxnSpPr>
                  <a:cxnSpLocks noChangeShapeType="1"/>
                </p:cNvCxnSpPr>
                <p:nvPr/>
              </p:nvCxnSpPr>
              <p:spPr bwMode="auto">
                <a:xfrm>
                  <a:off x="4849604" y="4554398"/>
                  <a:ext cx="0" cy="200012"/>
                </a:xfrm>
                <a:prstGeom prst="straightConnector1">
                  <a:avLst/>
                </a:prstGeom>
                <a:noFill/>
                <a:ln w="15875">
                  <a:solidFill>
                    <a:schemeClr val="tx1"/>
                  </a:solidFill>
                  <a:round/>
                  <a:headEnd/>
                  <a:tailEnd type="triangle" w="med" len="med"/>
                </a:ln>
              </p:spPr>
            </p:cxnSp>
          </p:grpSp>
          <p:grpSp>
            <p:nvGrpSpPr>
              <p:cNvPr id="62519" name="Group 139"/>
              <p:cNvGrpSpPr>
                <a:grpSpLocks/>
              </p:cNvGrpSpPr>
              <p:nvPr/>
            </p:nvGrpSpPr>
            <p:grpSpPr bwMode="auto">
              <a:xfrm>
                <a:off x="5347329" y="3621365"/>
                <a:ext cx="911410" cy="365299"/>
                <a:chOff x="9320" y="5371"/>
                <a:chExt cx="1024" cy="413"/>
              </a:xfrm>
            </p:grpSpPr>
            <p:sp>
              <p:nvSpPr>
                <p:cNvPr id="62520" name="Text Box 140"/>
                <p:cNvSpPr txBox="1">
                  <a:spLocks noChangeArrowheads="1"/>
                </p:cNvSpPr>
                <p:nvPr/>
              </p:nvSpPr>
              <p:spPr bwMode="auto">
                <a:xfrm>
                  <a:off x="9542" y="5371"/>
                  <a:ext cx="804" cy="418"/>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ja-JP" altLang="en-US" sz="1200">
                      <a:solidFill>
                        <a:srgbClr val="FFFFFF"/>
                      </a:solidFill>
                      <a:latin typeface="Century" pitchFamily="18" charset="0"/>
                    </a:rPr>
                    <a:t>データ</a:t>
                  </a:r>
                  <a:endParaRPr kumimoji="1" lang="ja-JP" sz="1200" b="0">
                    <a:solidFill>
                      <a:schemeClr val="tx1"/>
                    </a:solidFill>
                    <a:latin typeface="Times New Roman" pitchFamily="18" charset="0"/>
                  </a:endParaRPr>
                </a:p>
              </p:txBody>
            </p:sp>
            <p:cxnSp>
              <p:nvCxnSpPr>
                <p:cNvPr id="62521" name="AutoShape 141"/>
                <p:cNvCxnSpPr>
                  <a:cxnSpLocks noChangeShapeType="1"/>
                </p:cNvCxnSpPr>
                <p:nvPr/>
              </p:nvCxnSpPr>
              <p:spPr bwMode="auto">
                <a:xfrm flipH="1">
                  <a:off x="9326" y="5600"/>
                  <a:ext cx="226" cy="2"/>
                </a:xfrm>
                <a:prstGeom prst="straightConnector1">
                  <a:avLst/>
                </a:prstGeom>
                <a:noFill/>
                <a:ln w="15875">
                  <a:solidFill>
                    <a:schemeClr val="tx1"/>
                  </a:solidFill>
                  <a:round/>
                  <a:headEnd/>
                  <a:tailEnd type="triangle" w="med" len="med"/>
                </a:ln>
              </p:spPr>
            </p:cxnSp>
          </p:grpSp>
        </p:grpSp>
        <p:sp>
          <p:nvSpPr>
            <p:cNvPr id="62478" name="Text Box 158"/>
            <p:cNvSpPr txBox="1">
              <a:spLocks noChangeArrowheads="1"/>
            </p:cNvSpPr>
            <p:nvPr/>
          </p:nvSpPr>
          <p:spPr bwMode="auto">
            <a:xfrm>
              <a:off x="5616" y="1346"/>
              <a:ext cx="648" cy="230"/>
            </a:xfrm>
            <a:prstGeom prst="rect">
              <a:avLst/>
            </a:prstGeom>
            <a:noFill/>
            <a:ln w="15875">
              <a:solidFill>
                <a:schemeClr val="tx1"/>
              </a:solidFill>
              <a:miter lim="800000"/>
              <a:headEnd/>
              <a:tailEnd/>
            </a:ln>
          </p:spPr>
          <p:txBody>
            <a:bodyPr lIns="74295" tIns="8890" rIns="74295" bIns="8890" anchor="ctr"/>
            <a:lstStyle/>
            <a:p>
              <a:pPr algn="ctr"/>
              <a:r>
                <a:rPr kumimoji="1" lang="ja-JP" altLang="en-US" sz="900">
                  <a:solidFill>
                    <a:schemeClr val="tx1"/>
                  </a:solidFill>
                  <a:latin typeface="Century" pitchFamily="18" charset="0"/>
                </a:rPr>
                <a:t>オーディオ</a:t>
              </a:r>
              <a:endParaRPr kumimoji="1" lang="ja-JP" sz="1800" b="0">
                <a:solidFill>
                  <a:schemeClr val="tx1"/>
                </a:solidFill>
                <a:latin typeface="Times New Roman" pitchFamily="18" charset="0"/>
              </a:endParaRPr>
            </a:p>
          </p:txBody>
        </p:sp>
        <p:grpSp>
          <p:nvGrpSpPr>
            <p:cNvPr id="62479" name="グループ化 84"/>
            <p:cNvGrpSpPr>
              <a:grpSpLocks/>
            </p:cNvGrpSpPr>
            <p:nvPr/>
          </p:nvGrpSpPr>
          <p:grpSpPr bwMode="auto">
            <a:xfrm>
              <a:off x="5062" y="1567"/>
              <a:ext cx="1204" cy="1214"/>
              <a:chOff x="6620988" y="2808508"/>
              <a:chExt cx="1911825" cy="1926444"/>
            </a:xfrm>
          </p:grpSpPr>
          <p:grpSp>
            <p:nvGrpSpPr>
              <p:cNvPr id="62508" name="Group 143"/>
              <p:cNvGrpSpPr>
                <a:grpSpLocks/>
              </p:cNvGrpSpPr>
              <p:nvPr/>
            </p:nvGrpSpPr>
            <p:grpSpPr bwMode="auto">
              <a:xfrm>
                <a:off x="6620988" y="3621365"/>
                <a:ext cx="898949" cy="365299"/>
                <a:chOff x="10751" y="5349"/>
                <a:chExt cx="1010" cy="413"/>
              </a:xfrm>
            </p:grpSpPr>
            <p:sp>
              <p:nvSpPr>
                <p:cNvPr id="62516" name="Text Box 144"/>
                <p:cNvSpPr txBox="1">
                  <a:spLocks noChangeArrowheads="1"/>
                </p:cNvSpPr>
                <p:nvPr/>
              </p:nvSpPr>
              <p:spPr bwMode="auto">
                <a:xfrm>
                  <a:off x="10753" y="5349"/>
                  <a:ext cx="799" cy="418"/>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ja-JP" altLang="en-US" sz="1200">
                      <a:solidFill>
                        <a:srgbClr val="FFFFFF"/>
                      </a:solidFill>
                      <a:latin typeface="Century" pitchFamily="18" charset="0"/>
                    </a:rPr>
                    <a:t>データ</a:t>
                  </a:r>
                  <a:endParaRPr kumimoji="1" lang="ja-JP" sz="1200" b="0">
                    <a:solidFill>
                      <a:schemeClr val="tx1"/>
                    </a:solidFill>
                    <a:latin typeface="Times New Roman" pitchFamily="18" charset="0"/>
                  </a:endParaRPr>
                </a:p>
              </p:txBody>
            </p:sp>
            <p:cxnSp>
              <p:nvCxnSpPr>
                <p:cNvPr id="62517" name="AutoShape 145"/>
                <p:cNvCxnSpPr>
                  <a:cxnSpLocks noChangeShapeType="1"/>
                </p:cNvCxnSpPr>
                <p:nvPr/>
              </p:nvCxnSpPr>
              <p:spPr bwMode="auto">
                <a:xfrm>
                  <a:off x="11534" y="5548"/>
                  <a:ext cx="228" cy="0"/>
                </a:xfrm>
                <a:prstGeom prst="straightConnector1">
                  <a:avLst/>
                </a:prstGeom>
                <a:noFill/>
                <a:ln w="15875">
                  <a:solidFill>
                    <a:schemeClr val="tx1"/>
                  </a:solidFill>
                  <a:round/>
                  <a:headEnd/>
                  <a:tailEnd type="triangle" w="med" len="med"/>
                </a:ln>
              </p:spPr>
            </p:cxnSp>
          </p:grpSp>
          <p:sp>
            <p:nvSpPr>
              <p:cNvPr id="62509" name="Text Box 149"/>
              <p:cNvSpPr txBox="1">
                <a:spLocks noChangeArrowheads="1"/>
              </p:cNvSpPr>
              <p:nvPr/>
            </p:nvSpPr>
            <p:spPr bwMode="auto">
              <a:xfrm>
                <a:off x="7632477" y="4179552"/>
                <a:ext cx="709788" cy="364977"/>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ja-JP" altLang="en-US" sz="1200">
                    <a:solidFill>
                      <a:srgbClr val="FFFFFF"/>
                    </a:solidFill>
                    <a:latin typeface="Century" pitchFamily="18" charset="0"/>
                  </a:rPr>
                  <a:t>モデム</a:t>
                </a:r>
                <a:endParaRPr kumimoji="1" lang="ja-JP" sz="1200" b="0">
                  <a:solidFill>
                    <a:schemeClr val="tx1"/>
                  </a:solidFill>
                  <a:latin typeface="Times New Roman" pitchFamily="18" charset="0"/>
                </a:endParaRPr>
              </a:p>
            </p:txBody>
          </p:sp>
          <p:cxnSp>
            <p:nvCxnSpPr>
              <p:cNvPr id="62510" name="AutoShape 150"/>
              <p:cNvCxnSpPr>
                <a:cxnSpLocks noChangeShapeType="1"/>
              </p:cNvCxnSpPr>
              <p:nvPr/>
            </p:nvCxnSpPr>
            <p:spPr bwMode="auto">
              <a:xfrm flipV="1">
                <a:off x="7967523" y="4535008"/>
                <a:ext cx="0" cy="199944"/>
              </a:xfrm>
              <a:prstGeom prst="straightConnector1">
                <a:avLst/>
              </a:prstGeom>
              <a:noFill/>
              <a:ln w="15875">
                <a:solidFill>
                  <a:schemeClr val="tx1"/>
                </a:solidFill>
                <a:round/>
                <a:headEnd/>
                <a:tailEnd type="triangle" w="med" len="med"/>
              </a:ln>
            </p:spPr>
          </p:cxnSp>
          <p:sp>
            <p:nvSpPr>
              <p:cNvPr id="62511" name="Text Box 152"/>
              <p:cNvSpPr txBox="1">
                <a:spLocks noChangeArrowheads="1"/>
              </p:cNvSpPr>
              <p:nvPr/>
            </p:nvSpPr>
            <p:spPr bwMode="auto">
              <a:xfrm>
                <a:off x="7521325" y="3592415"/>
                <a:ext cx="1011488" cy="374498"/>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ja-JP" altLang="en-US" sz="1200">
                    <a:solidFill>
                      <a:srgbClr val="FFFFFF"/>
                    </a:solidFill>
                    <a:latin typeface="Century" pitchFamily="18" charset="0"/>
                  </a:rPr>
                  <a:t>プロトコル</a:t>
                </a:r>
                <a:endParaRPr kumimoji="1" lang="ja-JP" sz="1200" b="0">
                  <a:solidFill>
                    <a:schemeClr val="tx1"/>
                  </a:solidFill>
                  <a:latin typeface="Times New Roman" pitchFamily="18" charset="0"/>
                </a:endParaRPr>
              </a:p>
            </p:txBody>
          </p:sp>
          <p:cxnSp>
            <p:nvCxnSpPr>
              <p:cNvPr id="62512" name="AutoShape 153"/>
              <p:cNvCxnSpPr>
                <a:cxnSpLocks noChangeShapeType="1"/>
              </p:cNvCxnSpPr>
              <p:nvPr/>
            </p:nvCxnSpPr>
            <p:spPr bwMode="auto">
              <a:xfrm flipV="1">
                <a:off x="7975463" y="3949457"/>
                <a:ext cx="0" cy="199944"/>
              </a:xfrm>
              <a:prstGeom prst="straightConnector1">
                <a:avLst/>
              </a:prstGeom>
              <a:noFill/>
              <a:ln w="15875">
                <a:solidFill>
                  <a:schemeClr val="tx1"/>
                </a:solidFill>
                <a:round/>
                <a:headEnd/>
                <a:tailEnd type="triangle" w="med" len="med"/>
              </a:ln>
            </p:spPr>
          </p:cxnSp>
          <p:sp>
            <p:nvSpPr>
              <p:cNvPr id="62513" name="Text Box 155"/>
              <p:cNvSpPr txBox="1">
                <a:spLocks noChangeArrowheads="1"/>
              </p:cNvSpPr>
              <p:nvPr/>
            </p:nvSpPr>
            <p:spPr bwMode="auto">
              <a:xfrm>
                <a:off x="7546731" y="3019559"/>
                <a:ext cx="873342" cy="364977"/>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en-US" altLang="ja-JP" sz="1200">
                    <a:solidFill>
                      <a:srgbClr val="FFFFFF"/>
                    </a:solidFill>
                    <a:latin typeface="Century" pitchFamily="18" charset="0"/>
                  </a:rPr>
                  <a:t>Vocorder</a:t>
                </a:r>
                <a:endParaRPr kumimoji="1" lang="ja-JP" altLang="ja-JP" sz="1200" b="0">
                  <a:solidFill>
                    <a:schemeClr val="tx1"/>
                  </a:solidFill>
                  <a:latin typeface="Times New Roman" pitchFamily="18" charset="0"/>
                </a:endParaRPr>
              </a:p>
            </p:txBody>
          </p:sp>
          <p:cxnSp>
            <p:nvCxnSpPr>
              <p:cNvPr id="62514" name="AutoShape 156"/>
              <p:cNvCxnSpPr>
                <a:cxnSpLocks noChangeShapeType="1"/>
              </p:cNvCxnSpPr>
              <p:nvPr/>
            </p:nvCxnSpPr>
            <p:spPr bwMode="auto">
              <a:xfrm flipV="1">
                <a:off x="7975463" y="3373429"/>
                <a:ext cx="0" cy="199944"/>
              </a:xfrm>
              <a:prstGeom prst="straightConnector1">
                <a:avLst/>
              </a:prstGeom>
              <a:noFill/>
              <a:ln w="15875">
                <a:solidFill>
                  <a:schemeClr val="tx1"/>
                </a:solidFill>
                <a:round/>
                <a:headEnd/>
                <a:tailEnd type="triangle" w="med" len="med"/>
              </a:ln>
            </p:spPr>
          </p:cxnSp>
          <p:cxnSp>
            <p:nvCxnSpPr>
              <p:cNvPr id="62515" name="AutoShape 159"/>
              <p:cNvCxnSpPr>
                <a:cxnSpLocks noChangeShapeType="1"/>
              </p:cNvCxnSpPr>
              <p:nvPr/>
            </p:nvCxnSpPr>
            <p:spPr bwMode="auto">
              <a:xfrm flipV="1">
                <a:off x="7975463" y="2808508"/>
                <a:ext cx="0" cy="199944"/>
              </a:xfrm>
              <a:prstGeom prst="straightConnector1">
                <a:avLst/>
              </a:prstGeom>
              <a:noFill/>
              <a:ln w="15875">
                <a:solidFill>
                  <a:schemeClr val="tx1"/>
                </a:solidFill>
                <a:round/>
                <a:headEnd/>
                <a:tailEnd type="triangle" w="med" len="med"/>
              </a:ln>
            </p:spPr>
          </p:cxnSp>
        </p:grpSp>
        <p:sp>
          <p:nvSpPr>
            <p:cNvPr id="62480" name="Text Box 167"/>
            <p:cNvSpPr txBox="1">
              <a:spLocks noChangeArrowheads="1"/>
            </p:cNvSpPr>
            <p:nvPr/>
          </p:nvSpPr>
          <p:spPr bwMode="auto">
            <a:xfrm>
              <a:off x="4576" y="2652"/>
              <a:ext cx="737" cy="234"/>
            </a:xfrm>
            <a:prstGeom prst="rect">
              <a:avLst/>
            </a:prstGeom>
            <a:noFill/>
            <a:ln w="15875">
              <a:solidFill>
                <a:schemeClr val="tx1"/>
              </a:solidFill>
              <a:miter lim="800000"/>
              <a:headEnd/>
              <a:tailEnd/>
            </a:ln>
          </p:spPr>
          <p:txBody>
            <a:bodyPr lIns="74295" tIns="8890" rIns="74295" bIns="8890" anchor="ctr"/>
            <a:lstStyle/>
            <a:p>
              <a:pPr algn="ctr"/>
              <a:r>
                <a:rPr kumimoji="1" lang="ja-JP" altLang="en-US" sz="1200">
                  <a:solidFill>
                    <a:schemeClr val="tx1"/>
                  </a:solidFill>
                  <a:latin typeface="Century" pitchFamily="18" charset="0"/>
                </a:rPr>
                <a:t>レピーター</a:t>
              </a:r>
              <a:endParaRPr kumimoji="1" lang="ja-JP" sz="1200" b="0">
                <a:solidFill>
                  <a:schemeClr val="tx1"/>
                </a:solidFill>
                <a:latin typeface="Times New Roman" pitchFamily="18" charset="0"/>
              </a:endParaRPr>
            </a:p>
          </p:txBody>
        </p:sp>
        <p:grpSp>
          <p:nvGrpSpPr>
            <p:cNvPr id="62481" name="グループ化 87"/>
            <p:cNvGrpSpPr>
              <a:grpSpLocks/>
            </p:cNvGrpSpPr>
            <p:nvPr/>
          </p:nvGrpSpPr>
          <p:grpSpPr bwMode="auto">
            <a:xfrm>
              <a:off x="4331" y="981"/>
              <a:ext cx="1172" cy="815"/>
              <a:chOff x="5461255" y="1878013"/>
              <a:chExt cx="1860202" cy="1294025"/>
            </a:xfrm>
          </p:grpSpPr>
          <p:grpSp>
            <p:nvGrpSpPr>
              <p:cNvPr id="62504" name="Group 161"/>
              <p:cNvGrpSpPr>
                <a:grpSpLocks/>
              </p:cNvGrpSpPr>
              <p:nvPr/>
            </p:nvGrpSpPr>
            <p:grpSpPr bwMode="auto">
              <a:xfrm>
                <a:off x="5630364" y="1878013"/>
                <a:ext cx="1680412" cy="656300"/>
                <a:chOff x="9638" y="3116"/>
                <a:chExt cx="1888" cy="742"/>
              </a:xfrm>
            </p:grpSpPr>
            <p:cxnSp>
              <p:nvCxnSpPr>
                <p:cNvPr id="62506" name="AutoShape 162"/>
                <p:cNvCxnSpPr>
                  <a:cxnSpLocks noChangeShapeType="1"/>
                </p:cNvCxnSpPr>
                <p:nvPr/>
              </p:nvCxnSpPr>
              <p:spPr bwMode="auto">
                <a:xfrm>
                  <a:off x="10489" y="3518"/>
                  <a:ext cx="0" cy="336"/>
                </a:xfrm>
                <a:prstGeom prst="straightConnector1">
                  <a:avLst/>
                </a:prstGeom>
                <a:noFill/>
                <a:ln w="15875">
                  <a:solidFill>
                    <a:schemeClr val="tx1"/>
                  </a:solidFill>
                  <a:round/>
                  <a:headEnd type="triangle" w="med" len="med"/>
                  <a:tailEnd type="triangle" w="med" len="med"/>
                </a:ln>
              </p:spPr>
            </p:cxnSp>
            <p:sp>
              <p:nvSpPr>
                <p:cNvPr id="62507" name="Text Box 163"/>
                <p:cNvSpPr txBox="1">
                  <a:spLocks noChangeArrowheads="1"/>
                </p:cNvSpPr>
                <p:nvPr/>
              </p:nvSpPr>
              <p:spPr bwMode="auto">
                <a:xfrm>
                  <a:off x="9642" y="3116"/>
                  <a:ext cx="1880" cy="413"/>
                </a:xfrm>
                <a:prstGeom prst="rect">
                  <a:avLst/>
                </a:prstGeom>
                <a:noFill/>
                <a:ln w="15875">
                  <a:solidFill>
                    <a:schemeClr val="tx1"/>
                  </a:solidFill>
                  <a:miter lim="800000"/>
                  <a:headEnd/>
                  <a:tailEnd/>
                </a:ln>
              </p:spPr>
              <p:txBody>
                <a:bodyPr lIns="74295" tIns="8890" rIns="74295" bIns="8890" anchor="ctr"/>
                <a:lstStyle/>
                <a:p>
                  <a:pPr algn="ctr"/>
                  <a:r>
                    <a:rPr kumimoji="1" lang="ja-JP" altLang="en-US" sz="1200">
                      <a:solidFill>
                        <a:schemeClr val="tx1"/>
                      </a:solidFill>
                      <a:latin typeface="Century" pitchFamily="18" charset="0"/>
                    </a:rPr>
                    <a:t>リフレクター</a:t>
                  </a:r>
                  <a:r>
                    <a:rPr kumimoji="1" lang="en-US" altLang="ja-JP" sz="1200">
                      <a:solidFill>
                        <a:schemeClr val="tx1"/>
                      </a:solidFill>
                      <a:latin typeface="Century" pitchFamily="18" charset="0"/>
                    </a:rPr>
                    <a:t>/APRS</a:t>
                  </a:r>
                  <a:endParaRPr kumimoji="1" lang="ja-JP" altLang="ja-JP" sz="1200" b="0">
                    <a:solidFill>
                      <a:schemeClr val="tx1"/>
                    </a:solidFill>
                    <a:latin typeface="Times New Roman" pitchFamily="18" charset="0"/>
                  </a:endParaRPr>
                </a:p>
              </p:txBody>
            </p:sp>
          </p:grpSp>
          <p:sp>
            <p:nvSpPr>
              <p:cNvPr id="62505" name="AutoShape 170"/>
              <p:cNvSpPr>
                <a:spLocks noChangeArrowheads="1"/>
              </p:cNvSpPr>
              <p:nvPr/>
            </p:nvSpPr>
            <p:spPr bwMode="auto">
              <a:xfrm>
                <a:off x="5461255" y="2492476"/>
                <a:ext cx="1860202" cy="679561"/>
              </a:xfrm>
              <a:prstGeom prst="cloudCallout">
                <a:avLst>
                  <a:gd name="adj1" fmla="val -1056"/>
                  <a:gd name="adj2" fmla="val 22741"/>
                </a:avLst>
              </a:prstGeom>
              <a:noFill/>
              <a:ln w="15875">
                <a:solidFill>
                  <a:schemeClr val="tx1"/>
                </a:solidFill>
                <a:round/>
                <a:headEnd/>
                <a:tailEnd/>
              </a:ln>
            </p:spPr>
            <p:txBody>
              <a:bodyPr lIns="74295" tIns="8890" rIns="74295" bIns="8890" anchor="ctr"/>
              <a:lstStyle/>
              <a:p>
                <a:pPr algn="ctr"/>
                <a:r>
                  <a:rPr kumimoji="1" lang="ja-JP" altLang="en-US" sz="1200">
                    <a:solidFill>
                      <a:schemeClr val="tx1"/>
                    </a:solidFill>
                    <a:latin typeface="Century" pitchFamily="18" charset="0"/>
                  </a:rPr>
                  <a:t>インターネット</a:t>
                </a:r>
                <a:endParaRPr kumimoji="1" lang="ja-JP" sz="1200" b="0">
                  <a:solidFill>
                    <a:schemeClr val="tx1"/>
                  </a:solidFill>
                  <a:latin typeface="Times New Roman" pitchFamily="18" charset="0"/>
                </a:endParaRPr>
              </a:p>
            </p:txBody>
          </p:sp>
        </p:grpSp>
        <p:grpSp>
          <p:nvGrpSpPr>
            <p:cNvPr id="62482" name="グループ化 83"/>
            <p:cNvGrpSpPr>
              <a:grpSpLocks/>
            </p:cNvGrpSpPr>
            <p:nvPr/>
          </p:nvGrpSpPr>
          <p:grpSpPr bwMode="auto">
            <a:xfrm>
              <a:off x="4576" y="1657"/>
              <a:ext cx="756" cy="1000"/>
              <a:chOff x="5850206" y="2950913"/>
              <a:chExt cx="1199785" cy="1587680"/>
            </a:xfrm>
          </p:grpSpPr>
          <p:sp>
            <p:nvSpPr>
              <p:cNvPr id="62501" name="Text Box 168"/>
              <p:cNvSpPr txBox="1">
                <a:spLocks noChangeArrowheads="1"/>
              </p:cNvSpPr>
              <p:nvPr/>
            </p:nvSpPr>
            <p:spPr bwMode="auto">
              <a:xfrm>
                <a:off x="5850206" y="4170251"/>
                <a:ext cx="1199785" cy="368342"/>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ja-JP" altLang="en-US" sz="1200">
                    <a:solidFill>
                      <a:srgbClr val="FFFFFF"/>
                    </a:solidFill>
                    <a:latin typeface="Century" pitchFamily="18" charset="0"/>
                  </a:rPr>
                  <a:t>ゲートウエイ</a:t>
                </a:r>
                <a:endParaRPr kumimoji="1" lang="ja-JP" sz="1200" b="0">
                  <a:solidFill>
                    <a:schemeClr val="tx1"/>
                  </a:solidFill>
                  <a:latin typeface="Times New Roman" pitchFamily="18" charset="0"/>
                </a:endParaRPr>
              </a:p>
            </p:txBody>
          </p:sp>
          <p:sp>
            <p:nvSpPr>
              <p:cNvPr id="62502" name="Text Box 171"/>
              <p:cNvSpPr txBox="1">
                <a:spLocks noChangeArrowheads="1"/>
              </p:cNvSpPr>
              <p:nvPr/>
            </p:nvSpPr>
            <p:spPr bwMode="auto">
              <a:xfrm>
                <a:off x="5929557" y="2950913"/>
                <a:ext cx="1085520" cy="365166"/>
              </a:xfrm>
              <a:prstGeom prst="rect">
                <a:avLst/>
              </a:prstGeom>
              <a:solidFill>
                <a:srgbClr val="FF0000"/>
              </a:solidFill>
              <a:ln w="15875">
                <a:solidFill>
                  <a:schemeClr val="tx1"/>
                </a:solidFill>
                <a:miter lim="800000"/>
                <a:headEnd/>
                <a:tailEnd/>
              </a:ln>
            </p:spPr>
            <p:txBody>
              <a:bodyPr lIns="74295" tIns="8890" rIns="74295" bIns="8890" anchor="ctr"/>
              <a:lstStyle/>
              <a:p>
                <a:pPr algn="ctr"/>
                <a:r>
                  <a:rPr kumimoji="1" lang="ja-JP" altLang="en-US" sz="1200" b="0">
                    <a:solidFill>
                      <a:srgbClr val="FFFFFF"/>
                    </a:solidFill>
                    <a:latin typeface="Century" pitchFamily="18" charset="0"/>
                  </a:rPr>
                  <a:t>ネットワーク</a:t>
                </a:r>
                <a:endParaRPr kumimoji="1" lang="ja-JP" sz="1200" b="0">
                  <a:solidFill>
                    <a:schemeClr val="tx1"/>
                  </a:solidFill>
                  <a:latin typeface="Times New Roman" pitchFamily="18" charset="0"/>
                </a:endParaRPr>
              </a:p>
            </p:txBody>
          </p:sp>
          <p:cxnSp>
            <p:nvCxnSpPr>
              <p:cNvPr id="62503" name="AutoShape 172"/>
              <p:cNvCxnSpPr>
                <a:cxnSpLocks noChangeShapeType="1"/>
              </p:cNvCxnSpPr>
              <p:nvPr/>
            </p:nvCxnSpPr>
            <p:spPr bwMode="auto">
              <a:xfrm>
                <a:off x="6389792" y="3309729"/>
                <a:ext cx="0" cy="857347"/>
              </a:xfrm>
              <a:prstGeom prst="straightConnector1">
                <a:avLst/>
              </a:prstGeom>
              <a:noFill/>
              <a:ln w="15875">
                <a:solidFill>
                  <a:schemeClr val="tx1"/>
                </a:solidFill>
                <a:round/>
                <a:headEnd type="triangle" w="med" len="med"/>
                <a:tailEnd type="triangle" w="med" len="med"/>
              </a:ln>
            </p:spPr>
          </p:cxnSp>
        </p:grpSp>
        <p:cxnSp>
          <p:nvCxnSpPr>
            <p:cNvPr id="62483" name="AutoShape 173"/>
            <p:cNvCxnSpPr>
              <a:cxnSpLocks noChangeShapeType="1"/>
            </p:cNvCxnSpPr>
            <p:nvPr/>
          </p:nvCxnSpPr>
          <p:spPr bwMode="auto">
            <a:xfrm>
              <a:off x="4900" y="2876"/>
              <a:ext cx="0" cy="190"/>
            </a:xfrm>
            <a:prstGeom prst="straightConnector1">
              <a:avLst/>
            </a:prstGeom>
            <a:noFill/>
            <a:ln w="15875">
              <a:solidFill>
                <a:schemeClr val="tx1"/>
              </a:solidFill>
              <a:round/>
              <a:headEnd type="triangle" w="med" len="med"/>
              <a:tailEnd type="triangle" w="med" len="med"/>
            </a:ln>
          </p:spPr>
        </p:cxnSp>
        <p:grpSp>
          <p:nvGrpSpPr>
            <p:cNvPr id="62484" name="Group 137"/>
            <p:cNvGrpSpPr>
              <a:grpSpLocks/>
            </p:cNvGrpSpPr>
            <p:nvPr/>
          </p:nvGrpSpPr>
          <p:grpSpPr bwMode="auto">
            <a:xfrm>
              <a:off x="1347" y="1434"/>
              <a:ext cx="760" cy="1272"/>
              <a:chOff x="1347" y="1434"/>
              <a:chExt cx="760" cy="1272"/>
            </a:xfrm>
          </p:grpSpPr>
          <p:sp>
            <p:nvSpPr>
              <p:cNvPr id="62494" name="Text Box 179"/>
              <p:cNvSpPr txBox="1">
                <a:spLocks noChangeArrowheads="1"/>
              </p:cNvSpPr>
              <p:nvPr/>
            </p:nvSpPr>
            <p:spPr bwMode="auto">
              <a:xfrm>
                <a:off x="1347" y="1434"/>
                <a:ext cx="531" cy="137"/>
              </a:xfrm>
              <a:prstGeom prst="rect">
                <a:avLst/>
              </a:prstGeom>
              <a:noFill/>
              <a:ln w="15875">
                <a:solidFill>
                  <a:schemeClr val="tx1"/>
                </a:solidFill>
                <a:miter lim="800000"/>
                <a:headEnd/>
                <a:tailEnd/>
              </a:ln>
            </p:spPr>
            <p:txBody>
              <a:bodyPr wrap="none" lIns="74295" tIns="8890" rIns="74295" bIns="8890" anchor="ctr">
                <a:spAutoFit/>
              </a:bodyPr>
              <a:lstStyle/>
              <a:p>
                <a:pPr algn="ctr"/>
                <a:r>
                  <a:rPr kumimoji="1" lang="ja-JP" altLang="en-US" sz="1200">
                    <a:solidFill>
                      <a:schemeClr val="tx1"/>
                    </a:solidFill>
                    <a:latin typeface="Century" pitchFamily="18" charset="0"/>
                  </a:rPr>
                  <a:t>オーディオ</a:t>
                </a:r>
                <a:endParaRPr kumimoji="1" lang="ja-JP" sz="1200" b="0">
                  <a:solidFill>
                    <a:schemeClr val="tx1"/>
                  </a:solidFill>
                  <a:latin typeface="Times New Roman" pitchFamily="18" charset="0"/>
                </a:endParaRPr>
              </a:p>
            </p:txBody>
          </p:sp>
          <p:sp>
            <p:nvSpPr>
              <p:cNvPr id="62495" name="Text Box 177"/>
              <p:cNvSpPr txBox="1">
                <a:spLocks noChangeArrowheads="1"/>
              </p:cNvSpPr>
              <p:nvPr/>
            </p:nvSpPr>
            <p:spPr bwMode="auto">
              <a:xfrm>
                <a:off x="1435" y="2454"/>
                <a:ext cx="392" cy="252"/>
              </a:xfrm>
              <a:prstGeom prst="rect">
                <a:avLst/>
              </a:prstGeom>
              <a:noFill/>
              <a:ln w="15875">
                <a:solidFill>
                  <a:schemeClr val="tx1"/>
                </a:solidFill>
                <a:miter lim="800000"/>
                <a:headEnd/>
                <a:tailEnd/>
              </a:ln>
            </p:spPr>
            <p:txBody>
              <a:bodyPr wrap="none" lIns="74295" tIns="8890" rIns="74295" bIns="8890" anchor="ctr">
                <a:spAutoFit/>
              </a:bodyPr>
              <a:lstStyle/>
              <a:p>
                <a:pPr algn="just"/>
                <a:r>
                  <a:rPr kumimoji="1" lang="ja-JP" altLang="en-US" sz="1200">
                    <a:solidFill>
                      <a:schemeClr val="tx1"/>
                    </a:solidFill>
                    <a:latin typeface="Century" pitchFamily="18" charset="0"/>
                  </a:rPr>
                  <a:t>無線機</a:t>
                </a:r>
                <a:endParaRPr kumimoji="1" lang="ja-JP" altLang="en-US" sz="1200">
                  <a:solidFill>
                    <a:schemeClr val="tx1"/>
                  </a:solidFill>
                  <a:latin typeface="Times New Roman" pitchFamily="18" charset="0"/>
                </a:endParaRPr>
              </a:p>
              <a:p>
                <a:pPr algn="just"/>
                <a:r>
                  <a:rPr kumimoji="1" lang="ja-JP" altLang="en-US" sz="1200" u="sng">
                    <a:solidFill>
                      <a:schemeClr val="tx1"/>
                    </a:solidFill>
                    <a:latin typeface="Century" pitchFamily="18" charset="0"/>
                  </a:rPr>
                  <a:t>送信側</a:t>
                </a:r>
                <a:endParaRPr kumimoji="1" lang="ja-JP" sz="1200" b="0">
                  <a:solidFill>
                    <a:schemeClr val="tx1"/>
                  </a:solidFill>
                  <a:latin typeface="Times New Roman" pitchFamily="18" charset="0"/>
                </a:endParaRPr>
              </a:p>
            </p:txBody>
          </p:sp>
          <p:cxnSp>
            <p:nvCxnSpPr>
              <p:cNvPr id="62496" name="AutoShape 178"/>
              <p:cNvCxnSpPr>
                <a:cxnSpLocks noChangeShapeType="1"/>
              </p:cNvCxnSpPr>
              <p:nvPr/>
            </p:nvCxnSpPr>
            <p:spPr bwMode="auto">
              <a:xfrm>
                <a:off x="1616" y="1570"/>
                <a:ext cx="0" cy="897"/>
              </a:xfrm>
              <a:prstGeom prst="straightConnector1">
                <a:avLst/>
              </a:prstGeom>
              <a:noFill/>
              <a:ln w="22225">
                <a:solidFill>
                  <a:schemeClr val="tx1"/>
                </a:solidFill>
                <a:round/>
                <a:headEnd/>
                <a:tailEnd type="triangle" w="med" len="med"/>
              </a:ln>
            </p:spPr>
          </p:cxnSp>
          <p:cxnSp>
            <p:nvCxnSpPr>
              <p:cNvPr id="62497" name="AutoShape 180"/>
              <p:cNvCxnSpPr>
                <a:cxnSpLocks noChangeShapeType="1"/>
              </p:cNvCxnSpPr>
              <p:nvPr/>
            </p:nvCxnSpPr>
            <p:spPr bwMode="auto">
              <a:xfrm flipV="1">
                <a:off x="1943" y="1835"/>
                <a:ext cx="0" cy="751"/>
              </a:xfrm>
              <a:prstGeom prst="straightConnector1">
                <a:avLst/>
              </a:prstGeom>
              <a:noFill/>
              <a:ln w="22225">
                <a:solidFill>
                  <a:schemeClr val="tx1"/>
                </a:solidFill>
                <a:round/>
                <a:headEnd/>
                <a:tailEnd/>
              </a:ln>
            </p:spPr>
          </p:cxnSp>
          <p:cxnSp>
            <p:nvCxnSpPr>
              <p:cNvPr id="62498" name="AutoShape 176"/>
              <p:cNvCxnSpPr>
                <a:cxnSpLocks noChangeShapeType="1"/>
              </p:cNvCxnSpPr>
              <p:nvPr/>
            </p:nvCxnSpPr>
            <p:spPr bwMode="auto">
              <a:xfrm>
                <a:off x="1831" y="2580"/>
                <a:ext cx="113" cy="0"/>
              </a:xfrm>
              <a:prstGeom prst="straightConnector1">
                <a:avLst/>
              </a:prstGeom>
              <a:noFill/>
              <a:ln w="22225">
                <a:solidFill>
                  <a:schemeClr val="tx1"/>
                </a:solidFill>
                <a:round/>
                <a:headEnd/>
                <a:tailEnd/>
              </a:ln>
            </p:spPr>
          </p:cxnSp>
          <p:cxnSp>
            <p:nvCxnSpPr>
              <p:cNvPr id="62499" name="AutoShape 181"/>
              <p:cNvCxnSpPr>
                <a:cxnSpLocks noChangeShapeType="1"/>
              </p:cNvCxnSpPr>
              <p:nvPr/>
            </p:nvCxnSpPr>
            <p:spPr bwMode="auto">
              <a:xfrm>
                <a:off x="1939" y="1842"/>
                <a:ext cx="168" cy="1"/>
              </a:xfrm>
              <a:prstGeom prst="straightConnector1">
                <a:avLst/>
              </a:prstGeom>
              <a:noFill/>
              <a:ln w="15875">
                <a:solidFill>
                  <a:schemeClr val="tx1"/>
                </a:solidFill>
                <a:round/>
                <a:headEnd/>
                <a:tailEnd type="triangle" w="med" len="med"/>
              </a:ln>
            </p:spPr>
          </p:cxnSp>
          <p:cxnSp>
            <p:nvCxnSpPr>
              <p:cNvPr id="62500" name="AutoShape 182"/>
              <p:cNvCxnSpPr>
                <a:cxnSpLocks noChangeShapeType="1"/>
              </p:cNvCxnSpPr>
              <p:nvPr/>
            </p:nvCxnSpPr>
            <p:spPr bwMode="auto">
              <a:xfrm>
                <a:off x="1940" y="2163"/>
                <a:ext cx="107" cy="0"/>
              </a:xfrm>
              <a:prstGeom prst="straightConnector1">
                <a:avLst/>
              </a:prstGeom>
              <a:noFill/>
              <a:ln w="15875">
                <a:solidFill>
                  <a:schemeClr val="tx1"/>
                </a:solidFill>
                <a:round/>
                <a:headEnd/>
                <a:tailEnd type="triangle" w="med" len="med"/>
              </a:ln>
            </p:spPr>
          </p:cxnSp>
        </p:grpSp>
        <p:sp>
          <p:nvSpPr>
            <p:cNvPr id="62485" name="Text Box 184"/>
            <p:cNvSpPr txBox="1">
              <a:spLocks noChangeArrowheads="1"/>
            </p:cNvSpPr>
            <p:nvPr/>
          </p:nvSpPr>
          <p:spPr bwMode="auto">
            <a:xfrm>
              <a:off x="2088" y="1797"/>
              <a:ext cx="527" cy="137"/>
            </a:xfrm>
            <a:prstGeom prst="rect">
              <a:avLst/>
            </a:prstGeom>
            <a:noFill/>
            <a:ln w="15875">
              <a:solidFill>
                <a:schemeClr val="tx1"/>
              </a:solidFill>
              <a:miter lim="800000"/>
              <a:headEnd/>
              <a:tailEnd/>
            </a:ln>
          </p:spPr>
          <p:txBody>
            <a:bodyPr wrap="none" lIns="74295" tIns="8890" rIns="74295" bIns="8890" anchor="ctr">
              <a:spAutoFit/>
            </a:bodyPr>
            <a:lstStyle/>
            <a:p>
              <a:pPr algn="just"/>
              <a:r>
                <a:rPr kumimoji="1" lang="ja-JP" altLang="en-US" sz="1200">
                  <a:solidFill>
                    <a:schemeClr val="tx1"/>
                  </a:solidFill>
                  <a:latin typeface="Century" pitchFamily="18" charset="0"/>
                </a:rPr>
                <a:t>レピーター</a:t>
              </a:r>
              <a:endParaRPr kumimoji="1" lang="ja-JP" sz="1200" b="0">
                <a:solidFill>
                  <a:schemeClr val="tx1"/>
                </a:solidFill>
                <a:latin typeface="Times New Roman" pitchFamily="18" charset="0"/>
              </a:endParaRPr>
            </a:p>
          </p:txBody>
        </p:sp>
        <p:sp>
          <p:nvSpPr>
            <p:cNvPr id="62486" name="AutoShape 185"/>
            <p:cNvSpPr>
              <a:spLocks noChangeArrowheads="1"/>
            </p:cNvSpPr>
            <p:nvPr/>
          </p:nvSpPr>
          <p:spPr bwMode="auto">
            <a:xfrm>
              <a:off x="2025" y="2004"/>
              <a:ext cx="648" cy="311"/>
            </a:xfrm>
            <a:prstGeom prst="cloudCallout">
              <a:avLst>
                <a:gd name="adj1" fmla="val 12227"/>
                <a:gd name="adj2" fmla="val 44042"/>
              </a:avLst>
            </a:prstGeom>
            <a:noFill/>
            <a:ln w="15875">
              <a:solidFill>
                <a:schemeClr val="tx1"/>
              </a:solidFill>
              <a:round/>
              <a:headEnd/>
              <a:tailEnd/>
            </a:ln>
          </p:spPr>
          <p:txBody>
            <a:bodyPr lIns="74295" tIns="8890" rIns="74295" bIns="8890" anchor="ctr"/>
            <a:lstStyle/>
            <a:p>
              <a:pPr algn="ctr"/>
              <a:r>
                <a:rPr kumimoji="1" lang="ja-JP" altLang="en-US" sz="1200">
                  <a:solidFill>
                    <a:schemeClr val="tx1"/>
                  </a:solidFill>
                  <a:latin typeface="Century" pitchFamily="18" charset="0"/>
                </a:rPr>
                <a:t>シンプ</a:t>
              </a:r>
              <a:endParaRPr kumimoji="1" lang="ja-JP" altLang="en-US" sz="1200">
                <a:solidFill>
                  <a:schemeClr val="tx1"/>
                </a:solidFill>
                <a:latin typeface="Times New Roman" pitchFamily="18" charset="0"/>
              </a:endParaRPr>
            </a:p>
            <a:p>
              <a:pPr algn="ctr"/>
              <a:r>
                <a:rPr kumimoji="1" lang="ja-JP" altLang="en-US" sz="1200">
                  <a:solidFill>
                    <a:schemeClr val="tx1"/>
                  </a:solidFill>
                  <a:latin typeface="Century" pitchFamily="18" charset="0"/>
                </a:rPr>
                <a:t>レックス</a:t>
              </a:r>
              <a:endParaRPr kumimoji="1" lang="ja-JP" sz="1200" b="0">
                <a:solidFill>
                  <a:schemeClr val="tx1"/>
                </a:solidFill>
                <a:latin typeface="Times New Roman" pitchFamily="18" charset="0"/>
              </a:endParaRPr>
            </a:p>
          </p:txBody>
        </p:sp>
        <p:cxnSp>
          <p:nvCxnSpPr>
            <p:cNvPr id="62487" name="AutoShape 187"/>
            <p:cNvCxnSpPr>
              <a:cxnSpLocks noChangeShapeType="1"/>
            </p:cNvCxnSpPr>
            <p:nvPr/>
          </p:nvCxnSpPr>
          <p:spPr bwMode="auto">
            <a:xfrm>
              <a:off x="2674" y="2152"/>
              <a:ext cx="75" cy="0"/>
            </a:xfrm>
            <a:prstGeom prst="straightConnector1">
              <a:avLst/>
            </a:prstGeom>
            <a:noFill/>
            <a:ln w="15875">
              <a:solidFill>
                <a:schemeClr val="tx1"/>
              </a:solidFill>
              <a:round/>
              <a:headEnd/>
              <a:tailEnd/>
            </a:ln>
          </p:spPr>
        </p:cxnSp>
        <p:cxnSp>
          <p:nvCxnSpPr>
            <p:cNvPr id="62488" name="AutoShape 188"/>
            <p:cNvCxnSpPr>
              <a:cxnSpLocks noChangeShapeType="1"/>
            </p:cNvCxnSpPr>
            <p:nvPr/>
          </p:nvCxnSpPr>
          <p:spPr bwMode="auto">
            <a:xfrm>
              <a:off x="2614" y="1848"/>
              <a:ext cx="136" cy="1"/>
            </a:xfrm>
            <a:prstGeom prst="straightConnector1">
              <a:avLst/>
            </a:prstGeom>
            <a:noFill/>
            <a:ln w="15875">
              <a:solidFill>
                <a:schemeClr val="tx1"/>
              </a:solidFill>
              <a:round/>
              <a:headEnd/>
              <a:tailEnd/>
            </a:ln>
          </p:spPr>
        </p:cxnSp>
        <p:cxnSp>
          <p:nvCxnSpPr>
            <p:cNvPr id="62489" name="AutoShape 190"/>
            <p:cNvCxnSpPr>
              <a:cxnSpLocks noChangeShapeType="1"/>
            </p:cNvCxnSpPr>
            <p:nvPr/>
          </p:nvCxnSpPr>
          <p:spPr bwMode="auto">
            <a:xfrm flipV="1">
              <a:off x="3041" y="1611"/>
              <a:ext cx="0" cy="892"/>
            </a:xfrm>
            <a:prstGeom prst="straightConnector1">
              <a:avLst/>
            </a:prstGeom>
            <a:noFill/>
            <a:ln w="15875">
              <a:solidFill>
                <a:schemeClr val="tx1"/>
              </a:solidFill>
              <a:round/>
              <a:headEnd/>
              <a:tailEnd type="triangle" w="med" len="med"/>
            </a:ln>
          </p:spPr>
        </p:cxnSp>
        <p:sp>
          <p:nvSpPr>
            <p:cNvPr id="62490" name="Text Box 191"/>
            <p:cNvSpPr txBox="1">
              <a:spLocks noChangeArrowheads="1"/>
            </p:cNvSpPr>
            <p:nvPr/>
          </p:nvSpPr>
          <p:spPr bwMode="auto">
            <a:xfrm>
              <a:off x="2784" y="1483"/>
              <a:ext cx="531" cy="137"/>
            </a:xfrm>
            <a:prstGeom prst="rect">
              <a:avLst/>
            </a:prstGeom>
            <a:noFill/>
            <a:ln w="15875">
              <a:solidFill>
                <a:schemeClr val="tx1"/>
              </a:solidFill>
              <a:miter lim="800000"/>
              <a:headEnd/>
              <a:tailEnd/>
            </a:ln>
          </p:spPr>
          <p:txBody>
            <a:bodyPr wrap="none" lIns="74295" tIns="8890" rIns="74295" bIns="8890" anchor="ctr">
              <a:spAutoFit/>
            </a:bodyPr>
            <a:lstStyle/>
            <a:p>
              <a:pPr algn="ctr"/>
              <a:r>
                <a:rPr kumimoji="1" lang="ja-JP" altLang="en-US" sz="1200">
                  <a:solidFill>
                    <a:schemeClr val="tx1"/>
                  </a:solidFill>
                  <a:latin typeface="Century" pitchFamily="18" charset="0"/>
                </a:rPr>
                <a:t>オーディオ</a:t>
              </a:r>
              <a:endParaRPr kumimoji="1" lang="ja-JP" sz="1200" b="0">
                <a:solidFill>
                  <a:schemeClr val="tx1"/>
                </a:solidFill>
                <a:latin typeface="Times New Roman" pitchFamily="18" charset="0"/>
              </a:endParaRPr>
            </a:p>
          </p:txBody>
        </p:sp>
        <p:sp>
          <p:nvSpPr>
            <p:cNvPr id="62491" name="Text Box 192"/>
            <p:cNvSpPr txBox="1">
              <a:spLocks noChangeArrowheads="1"/>
            </p:cNvSpPr>
            <p:nvPr/>
          </p:nvSpPr>
          <p:spPr bwMode="auto">
            <a:xfrm>
              <a:off x="2835" y="2510"/>
              <a:ext cx="392" cy="252"/>
            </a:xfrm>
            <a:prstGeom prst="rect">
              <a:avLst/>
            </a:prstGeom>
            <a:noFill/>
            <a:ln w="15875">
              <a:solidFill>
                <a:schemeClr val="tx1"/>
              </a:solidFill>
              <a:miter lim="800000"/>
              <a:headEnd/>
              <a:tailEnd/>
            </a:ln>
          </p:spPr>
          <p:txBody>
            <a:bodyPr wrap="none" lIns="74295" tIns="8890" rIns="74295" bIns="8890" anchor="ctr">
              <a:spAutoFit/>
            </a:bodyPr>
            <a:lstStyle/>
            <a:p>
              <a:pPr algn="just"/>
              <a:r>
                <a:rPr kumimoji="1" lang="ja-JP" altLang="en-US" sz="1200">
                  <a:solidFill>
                    <a:schemeClr val="tx1"/>
                  </a:solidFill>
                  <a:latin typeface="Century" pitchFamily="18" charset="0"/>
                </a:rPr>
                <a:t>無線機</a:t>
              </a:r>
              <a:endParaRPr kumimoji="1" lang="ja-JP" altLang="en-US" sz="1200">
                <a:solidFill>
                  <a:schemeClr val="tx1"/>
                </a:solidFill>
                <a:latin typeface="Times New Roman" pitchFamily="18" charset="0"/>
              </a:endParaRPr>
            </a:p>
            <a:p>
              <a:pPr algn="just"/>
              <a:r>
                <a:rPr kumimoji="1" lang="ja-JP" altLang="en-US" sz="1200" u="sng">
                  <a:solidFill>
                    <a:schemeClr val="tx1"/>
                  </a:solidFill>
                  <a:latin typeface="Century" pitchFamily="18" charset="0"/>
                </a:rPr>
                <a:t>受信側</a:t>
              </a:r>
              <a:endParaRPr kumimoji="1" lang="ja-JP" sz="1200" b="0">
                <a:solidFill>
                  <a:schemeClr val="tx1"/>
                </a:solidFill>
                <a:latin typeface="Times New Roman" pitchFamily="18" charset="0"/>
              </a:endParaRPr>
            </a:p>
          </p:txBody>
        </p:sp>
        <p:cxnSp>
          <p:nvCxnSpPr>
            <p:cNvPr id="62492" name="AutoShape 193"/>
            <p:cNvCxnSpPr>
              <a:cxnSpLocks noChangeShapeType="1"/>
            </p:cNvCxnSpPr>
            <p:nvPr/>
          </p:nvCxnSpPr>
          <p:spPr bwMode="auto">
            <a:xfrm>
              <a:off x="2749" y="1851"/>
              <a:ext cx="0" cy="719"/>
            </a:xfrm>
            <a:prstGeom prst="straightConnector1">
              <a:avLst/>
            </a:prstGeom>
            <a:noFill/>
            <a:ln w="15875">
              <a:solidFill>
                <a:schemeClr val="tx1"/>
              </a:solidFill>
              <a:round/>
              <a:headEnd/>
              <a:tailEnd/>
            </a:ln>
          </p:spPr>
        </p:cxnSp>
        <p:cxnSp>
          <p:nvCxnSpPr>
            <p:cNvPr id="62493" name="AutoShape 194"/>
            <p:cNvCxnSpPr>
              <a:cxnSpLocks noChangeShapeType="1"/>
            </p:cNvCxnSpPr>
            <p:nvPr/>
          </p:nvCxnSpPr>
          <p:spPr bwMode="auto">
            <a:xfrm>
              <a:off x="2744" y="2566"/>
              <a:ext cx="98" cy="0"/>
            </a:xfrm>
            <a:prstGeom prst="straightConnector1">
              <a:avLst/>
            </a:prstGeom>
            <a:noFill/>
            <a:ln w="22225">
              <a:solidFill>
                <a:schemeClr val="tx1"/>
              </a:solidFill>
              <a:round/>
              <a:headEnd/>
              <a:tailEnd type="triangle" w="med" len="med"/>
            </a:ln>
          </p:spPr>
        </p:cxnSp>
      </p:grpSp>
      <p:sp>
        <p:nvSpPr>
          <p:cNvPr id="62467" name="Text Box 8"/>
          <p:cNvSpPr txBox="1">
            <a:spLocks noChangeArrowheads="1"/>
          </p:cNvSpPr>
          <p:nvPr/>
        </p:nvSpPr>
        <p:spPr bwMode="auto">
          <a:xfrm>
            <a:off x="1990725" y="5608638"/>
            <a:ext cx="8137525" cy="825500"/>
          </a:xfrm>
          <a:prstGeom prst="rect">
            <a:avLst/>
          </a:prstGeom>
          <a:noFill/>
          <a:ln w="9525">
            <a:noFill/>
            <a:miter lim="800000"/>
            <a:headEnd/>
            <a:tailEnd/>
          </a:ln>
        </p:spPr>
        <p:txBody>
          <a:bodyPr>
            <a:spAutoFit/>
          </a:bodyPr>
          <a:lstStyle/>
          <a:p>
            <a:pPr algn="dist"/>
            <a:r>
              <a:rPr kumimoji="1" lang="ja-JP" altLang="en-US" sz="1600">
                <a:solidFill>
                  <a:schemeClr val="tx1"/>
                </a:solidFill>
                <a:latin typeface="Times New Roman" pitchFamily="18" charset="0"/>
              </a:rPr>
              <a:t>・インターネット回線が利用できる。・画像などデーター（画像など）や位置情報も扱える。</a:t>
            </a:r>
          </a:p>
          <a:p>
            <a:pPr algn="dist"/>
            <a:r>
              <a:rPr kumimoji="1" lang="ja-JP" altLang="en-US" sz="1600">
                <a:solidFill>
                  <a:schemeClr val="tx1"/>
                </a:solidFill>
                <a:latin typeface="Times New Roman" pitchFamily="18" charset="0"/>
              </a:rPr>
              <a:t>・アナログ信号をデジタル信号に変換</a:t>
            </a:r>
            <a:r>
              <a:rPr kumimoji="1" lang="en-US" altLang="ja-JP" sz="1600">
                <a:solidFill>
                  <a:schemeClr val="tx1"/>
                </a:solidFill>
                <a:latin typeface="Times New Roman" pitchFamily="18" charset="0"/>
              </a:rPr>
              <a:t>(</a:t>
            </a:r>
            <a:r>
              <a:rPr kumimoji="1" lang="ja-JP" altLang="en-US" sz="1600">
                <a:solidFill>
                  <a:schemeClr val="tx1"/>
                </a:solidFill>
                <a:latin typeface="Times New Roman" pitchFamily="18" charset="0"/>
              </a:rPr>
              <a:t>符号化</a:t>
            </a:r>
            <a:r>
              <a:rPr kumimoji="1" lang="en-US" altLang="ja-JP" sz="1600">
                <a:solidFill>
                  <a:schemeClr val="tx1"/>
                </a:solidFill>
                <a:latin typeface="Times New Roman" pitchFamily="18" charset="0"/>
              </a:rPr>
              <a:t>)</a:t>
            </a:r>
            <a:r>
              <a:rPr kumimoji="1" lang="ja-JP" altLang="en-US" sz="1600">
                <a:solidFill>
                  <a:schemeClr val="tx1"/>
                </a:solidFill>
                <a:latin typeface="Times New Roman" pitchFamily="18" charset="0"/>
              </a:rPr>
              <a:t>して</a:t>
            </a:r>
            <a:r>
              <a:rPr kumimoji="1" lang="en-US" altLang="ja-JP" sz="1600">
                <a:solidFill>
                  <a:schemeClr val="tx1"/>
                </a:solidFill>
                <a:latin typeface="Times New Roman" pitchFamily="18" charset="0"/>
              </a:rPr>
              <a:t>GMSK</a:t>
            </a:r>
            <a:r>
              <a:rPr kumimoji="1" lang="ja-JP" altLang="en-US" sz="1600">
                <a:solidFill>
                  <a:schemeClr val="tx1"/>
                </a:solidFill>
                <a:latin typeface="Times New Roman" pitchFamily="18" charset="0"/>
              </a:rPr>
              <a:t>変調しその中身はパケットである。</a:t>
            </a:r>
          </a:p>
          <a:p>
            <a:r>
              <a:rPr kumimoji="1" lang="ja-JP" altLang="en-US" sz="1600">
                <a:solidFill>
                  <a:schemeClr val="tx1"/>
                </a:solidFill>
                <a:latin typeface="Times New Roman" pitchFamily="18" charset="0"/>
              </a:rPr>
              <a:t>・</a:t>
            </a:r>
            <a:r>
              <a:rPr kumimoji="1" lang="en-US" altLang="ja-JP" sz="1600">
                <a:solidFill>
                  <a:schemeClr val="tx1"/>
                </a:solidFill>
                <a:latin typeface="Times New Roman" pitchFamily="18" charset="0"/>
              </a:rPr>
              <a:t>FM</a:t>
            </a:r>
            <a:r>
              <a:rPr kumimoji="1" lang="ja-JP" altLang="en-US" sz="1600">
                <a:solidFill>
                  <a:schemeClr val="tx1"/>
                </a:solidFill>
                <a:latin typeface="Times New Roman" pitchFamily="18" charset="0"/>
              </a:rPr>
              <a:t>に比べて帯域が半分以下の</a:t>
            </a:r>
            <a:r>
              <a:rPr kumimoji="1" lang="en-US" altLang="ja-JP" sz="1600">
                <a:solidFill>
                  <a:schemeClr val="tx1"/>
                </a:solidFill>
                <a:latin typeface="Times New Roman" pitchFamily="18" charset="0"/>
              </a:rPr>
              <a:t>6.25KH</a:t>
            </a:r>
            <a:r>
              <a:rPr kumimoji="1" lang="ja-JP" altLang="en-US" sz="1600">
                <a:solidFill>
                  <a:schemeClr val="tx1"/>
                </a:solidFill>
                <a:latin typeface="Times New Roman" pitchFamily="18" charset="0"/>
              </a:rPr>
              <a:t>ｚである。</a:t>
            </a:r>
          </a:p>
        </p:txBody>
      </p:sp>
      <p:sp>
        <p:nvSpPr>
          <p:cNvPr id="62468" name="テキスト ボックス 85"/>
          <p:cNvSpPr txBox="1">
            <a:spLocks noChangeArrowheads="1"/>
          </p:cNvSpPr>
          <p:nvPr/>
        </p:nvSpPr>
        <p:spPr bwMode="auto">
          <a:xfrm>
            <a:off x="3141663" y="1412875"/>
            <a:ext cx="1223962" cy="368300"/>
          </a:xfrm>
          <a:prstGeom prst="rect">
            <a:avLst/>
          </a:prstGeom>
          <a:noFill/>
          <a:ln w="9525">
            <a:noFill/>
            <a:miter lim="800000"/>
            <a:headEnd/>
            <a:tailEnd/>
          </a:ln>
        </p:spPr>
        <p:txBody>
          <a:bodyPr>
            <a:spAutoFit/>
          </a:bodyPr>
          <a:lstStyle/>
          <a:p>
            <a:pPr algn="ctr"/>
            <a:r>
              <a:rPr kumimoji="1" lang="en-US" altLang="ja-JP" sz="1800" b="0">
                <a:solidFill>
                  <a:schemeClr val="tx1"/>
                </a:solidFill>
                <a:latin typeface="Times New Roman" pitchFamily="18" charset="0"/>
              </a:rPr>
              <a:t>FM</a:t>
            </a:r>
            <a:endParaRPr kumimoji="1" lang="ja-JP" altLang="en-US" sz="1800" b="0">
              <a:solidFill>
                <a:schemeClr val="tx1"/>
              </a:solidFill>
              <a:latin typeface="Times New Roman" pitchFamily="18" charset="0"/>
            </a:endParaRPr>
          </a:p>
        </p:txBody>
      </p:sp>
      <p:pic>
        <p:nvPicPr>
          <p:cNvPr id="62469"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sp>
        <p:nvSpPr>
          <p:cNvPr id="62470" name="Text Box 6">
            <a:hlinkClick r:id="rId3" action="ppaction://hlinksldjump"/>
          </p:cNvPr>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3" action="ppaction://hlinksldjump"/>
              </a:rPr>
              <a:t>3/4</a:t>
            </a:r>
            <a:endParaRPr lang="en-US" altLang="ja-JP">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5"/>
          <p:cNvPicPr>
            <a:picLocks noChangeAspect="1" noChangeArrowheads="1"/>
          </p:cNvPicPr>
          <p:nvPr/>
        </p:nvPicPr>
        <p:blipFill>
          <a:blip r:embed="rId2"/>
          <a:srcRect/>
          <a:stretch>
            <a:fillRect/>
          </a:stretch>
        </p:blipFill>
        <p:spPr bwMode="auto">
          <a:xfrm>
            <a:off x="3024188" y="1484313"/>
            <a:ext cx="6551612" cy="4819650"/>
          </a:xfrm>
          <a:prstGeom prst="rect">
            <a:avLst/>
          </a:prstGeom>
          <a:noFill/>
          <a:ln w="9525">
            <a:noFill/>
            <a:miter lim="800000"/>
            <a:headEnd/>
            <a:tailEnd/>
          </a:ln>
        </p:spPr>
      </p:pic>
      <p:sp>
        <p:nvSpPr>
          <p:cNvPr id="4" name="Rectangle 7"/>
          <p:cNvSpPr>
            <a:spLocks noChangeArrowheads="1"/>
          </p:cNvSpPr>
          <p:nvPr/>
        </p:nvSpPr>
        <p:spPr bwMode="auto">
          <a:xfrm>
            <a:off x="4635500" y="582613"/>
            <a:ext cx="2927350" cy="476250"/>
          </a:xfrm>
          <a:prstGeom prst="rect">
            <a:avLst/>
          </a:prstGeom>
          <a:noFill/>
          <a:ln w="9525">
            <a:noFill/>
            <a:miter lim="800000"/>
            <a:headEnd/>
            <a:tailEnd/>
          </a:ln>
        </p:spPr>
        <p:txBody>
          <a:bodyPr wrap="none" anchor="ctr">
            <a:spAutoFit/>
          </a:bodyPr>
          <a:lstStyle/>
          <a:p>
            <a:pPr algn="ctr" eaLnBrk="0" hangingPunct="0">
              <a:lnSpc>
                <a:spcPct val="90000"/>
              </a:lnSpc>
              <a:defRPr/>
            </a:pPr>
            <a:r>
              <a:rPr lang="ja-JP" altLang="en-US"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デジタル信号処理</a:t>
            </a:r>
          </a:p>
        </p:txBody>
      </p:sp>
      <p:pic>
        <p:nvPicPr>
          <p:cNvPr id="63491" name="Picture 31">
            <a:hlinkClick r:id="" action="ppaction://hlinkshowjump?jump=nextslide"/>
          </p:cNvPr>
          <p:cNvPicPr>
            <a:picLocks noChangeAspect="1" noChangeArrowheads="1"/>
          </p:cNvPicPr>
          <p:nvPr/>
        </p:nvPicPr>
        <p:blipFill>
          <a:blip r:embed="rId3"/>
          <a:srcRect/>
          <a:stretch>
            <a:fillRect/>
          </a:stretch>
        </p:blipFill>
        <p:spPr bwMode="auto">
          <a:xfrm>
            <a:off x="10702925" y="260350"/>
            <a:ext cx="935038" cy="431800"/>
          </a:xfrm>
          <a:prstGeom prst="rect">
            <a:avLst/>
          </a:prstGeom>
          <a:noFill/>
          <a:ln w="9525">
            <a:noFill/>
            <a:round/>
            <a:headEnd/>
            <a:tailEnd/>
          </a:ln>
        </p:spPr>
      </p:pic>
      <p:sp>
        <p:nvSpPr>
          <p:cNvPr id="63492" name="Text Box 6"/>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4" action="ppaction://hlinksldjump"/>
              </a:rPr>
              <a:t>4/4</a:t>
            </a:r>
            <a:endParaRPr lang="en-US" altLang="ja-JP">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7" descr="DSC_0036_2"/>
          <p:cNvPicPr>
            <a:picLocks noChangeAspect="1" noChangeArrowheads="1"/>
          </p:cNvPicPr>
          <p:nvPr/>
        </p:nvPicPr>
        <p:blipFill>
          <a:blip r:embed="rId2"/>
          <a:srcRect/>
          <a:stretch>
            <a:fillRect/>
          </a:stretch>
        </p:blipFill>
        <p:spPr bwMode="auto">
          <a:xfrm>
            <a:off x="2719388" y="2997200"/>
            <a:ext cx="6688137" cy="3479800"/>
          </a:xfrm>
          <a:prstGeom prst="rect">
            <a:avLst/>
          </a:prstGeom>
          <a:noFill/>
          <a:ln w="9525">
            <a:noFill/>
            <a:miter lim="800000"/>
            <a:headEnd/>
            <a:tailEnd/>
          </a:ln>
        </p:spPr>
      </p:pic>
      <p:sp>
        <p:nvSpPr>
          <p:cNvPr id="4" name="Rectangle 7"/>
          <p:cNvSpPr>
            <a:spLocks noChangeArrowheads="1"/>
          </p:cNvSpPr>
          <p:nvPr/>
        </p:nvSpPr>
        <p:spPr bwMode="auto">
          <a:xfrm>
            <a:off x="3468688" y="476250"/>
            <a:ext cx="5218112" cy="860425"/>
          </a:xfrm>
          <a:prstGeom prst="rect">
            <a:avLst/>
          </a:prstGeom>
          <a:noFill/>
          <a:ln w="9525">
            <a:noFill/>
            <a:miter lim="800000"/>
            <a:headEnd/>
            <a:tailEnd/>
          </a:ln>
        </p:spPr>
        <p:txBody>
          <a:bodyPr wrap="none" anchor="ctr">
            <a:spAutoFit/>
          </a:bodyPr>
          <a:lstStyle/>
          <a:p>
            <a:pPr algn="ctr" eaLnBrk="0" hangingPunct="0">
              <a:lnSpc>
                <a:spcPct val="90000"/>
              </a:lnSpc>
              <a:defRPr/>
            </a:pPr>
            <a:r>
              <a:rPr lang="en-US" altLang="ja-JP"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JL3ZII</a:t>
            </a:r>
            <a:r>
              <a:rPr lang="ja-JP" altLang="en-US"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が</a:t>
            </a:r>
            <a:r>
              <a:rPr lang="en-US" altLang="ja-JP"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XLX595</a:t>
            </a:r>
            <a:r>
              <a:rPr lang="ja-JP" altLang="en-US"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で試行している</a:t>
            </a:r>
          </a:p>
          <a:p>
            <a:pPr algn="ctr" eaLnBrk="0" hangingPunct="0">
              <a:lnSpc>
                <a:spcPct val="90000"/>
              </a:lnSpc>
              <a:defRPr/>
            </a:pPr>
            <a:r>
              <a:rPr lang="en-US" altLang="ja-JP"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DMR&lt;&gt;D-Star</a:t>
            </a:r>
            <a:r>
              <a:rPr lang="ja-JP" altLang="en-US"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トランスコーダー</a:t>
            </a:r>
          </a:p>
        </p:txBody>
      </p:sp>
      <p:pic>
        <p:nvPicPr>
          <p:cNvPr id="64515" name="Picture 31">
            <a:hlinkClick r:id="" action="ppaction://hlinkshowjump?jump=nextslide"/>
          </p:cNvPr>
          <p:cNvPicPr>
            <a:picLocks noChangeAspect="1" noChangeArrowheads="1"/>
          </p:cNvPicPr>
          <p:nvPr/>
        </p:nvPicPr>
        <p:blipFill>
          <a:blip r:embed="rId3"/>
          <a:srcRect/>
          <a:stretch>
            <a:fillRect/>
          </a:stretch>
        </p:blipFill>
        <p:spPr bwMode="auto">
          <a:xfrm>
            <a:off x="10702925" y="260350"/>
            <a:ext cx="935038" cy="431800"/>
          </a:xfrm>
          <a:prstGeom prst="rect">
            <a:avLst/>
          </a:prstGeom>
          <a:noFill/>
          <a:ln w="9525">
            <a:noFill/>
            <a:round/>
            <a:headEnd/>
            <a:tailEnd/>
          </a:ln>
        </p:spPr>
      </p:pic>
      <p:sp>
        <p:nvSpPr>
          <p:cNvPr id="64516" name="Text Box 6">
            <a:hlinkClick r:id="rId4" action="ppaction://hlinksldjump"/>
          </p:cNvPr>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5" action="ppaction://hlinksldjump"/>
              </a:rPr>
              <a:t>1/1</a:t>
            </a:r>
            <a:endParaRPr lang="en-US" altLang="ja-JP">
              <a:solidFill>
                <a:schemeClr val="tx1"/>
              </a:solidFill>
            </a:endParaRPr>
          </a:p>
        </p:txBody>
      </p:sp>
      <p:sp>
        <p:nvSpPr>
          <p:cNvPr id="64517" name="Text Box 7"/>
          <p:cNvSpPr txBox="1">
            <a:spLocks noChangeArrowheads="1"/>
          </p:cNvSpPr>
          <p:nvPr/>
        </p:nvSpPr>
        <p:spPr bwMode="auto">
          <a:xfrm>
            <a:off x="2709863" y="1773238"/>
            <a:ext cx="8351837" cy="304800"/>
          </a:xfrm>
          <a:prstGeom prst="rect">
            <a:avLst/>
          </a:prstGeom>
          <a:noFill/>
          <a:ln w="9525">
            <a:noFill/>
            <a:miter lim="800000"/>
            <a:headEnd/>
            <a:tailEnd/>
          </a:ln>
        </p:spPr>
        <p:txBody>
          <a:bodyPr>
            <a:spAutoFit/>
          </a:bodyPr>
          <a:lstStyle/>
          <a:p>
            <a:pPr>
              <a:spcBef>
                <a:spcPct val="50000"/>
              </a:spcBef>
            </a:pPr>
            <a:r>
              <a:rPr lang="ja-JP" altLang="en-US">
                <a:solidFill>
                  <a:schemeClr val="tx1"/>
                </a:solidFill>
              </a:rPr>
              <a:t>海外では６チャンネルの動きがあるがこちらは</a:t>
            </a:r>
            <a:r>
              <a:rPr lang="en-US" altLang="ja-JP">
                <a:solidFill>
                  <a:schemeClr val="tx1"/>
                </a:solidFill>
              </a:rPr>
              <a:t>ThumbDV</a:t>
            </a:r>
            <a:r>
              <a:rPr lang="ja-JP" altLang="en-US">
                <a:solidFill>
                  <a:schemeClr val="tx1"/>
                </a:solidFill>
              </a:rPr>
              <a:t>を二個使った１チャンネルのトランスコーダーです。</a:t>
            </a:r>
          </a:p>
        </p:txBody>
      </p:sp>
      <p:sp>
        <p:nvSpPr>
          <p:cNvPr id="64518" name="Rectangle 11"/>
          <p:cNvSpPr>
            <a:spLocks noChangeArrowheads="1"/>
          </p:cNvSpPr>
          <p:nvPr/>
        </p:nvSpPr>
        <p:spPr bwMode="auto">
          <a:xfrm>
            <a:off x="6381750" y="2736850"/>
            <a:ext cx="4608513" cy="336550"/>
          </a:xfrm>
          <a:prstGeom prst="rect">
            <a:avLst/>
          </a:prstGeom>
          <a:noFill/>
          <a:ln w="9525">
            <a:noFill/>
            <a:miter lim="800000"/>
            <a:headEnd/>
            <a:tailEnd/>
          </a:ln>
        </p:spPr>
        <p:txBody>
          <a:bodyPr wrap="none">
            <a:spAutoFit/>
          </a:bodyPr>
          <a:lstStyle/>
          <a:p>
            <a:r>
              <a:rPr lang="en-US" altLang="ja-JP" sz="1600">
                <a:solidFill>
                  <a:schemeClr val="tx1"/>
                </a:solidFill>
              </a:rPr>
              <a:t>ThumbDV</a:t>
            </a:r>
            <a:r>
              <a:rPr lang="ja-JP" altLang="en-US" sz="1600">
                <a:solidFill>
                  <a:schemeClr val="tx1"/>
                </a:solidFill>
              </a:rPr>
              <a:t>を二個使った</a:t>
            </a:r>
            <a:r>
              <a:rPr lang="en-US" altLang="ja-JP" sz="1600">
                <a:solidFill>
                  <a:schemeClr val="tx1"/>
                </a:solidFill>
              </a:rPr>
              <a:t>XLX595</a:t>
            </a:r>
            <a:r>
              <a:rPr lang="ja-JP" altLang="en-US" sz="1600">
                <a:solidFill>
                  <a:schemeClr val="tx1"/>
                </a:solidFill>
              </a:rPr>
              <a:t>のトランスコーダー</a:t>
            </a:r>
          </a:p>
        </p:txBody>
      </p:sp>
      <p:sp>
        <p:nvSpPr>
          <p:cNvPr id="64519" name="Rectangle 12"/>
          <p:cNvSpPr>
            <a:spLocks noChangeArrowheads="1"/>
          </p:cNvSpPr>
          <p:nvPr/>
        </p:nvSpPr>
        <p:spPr bwMode="auto">
          <a:xfrm>
            <a:off x="2422525" y="5778500"/>
            <a:ext cx="4900613" cy="336550"/>
          </a:xfrm>
          <a:prstGeom prst="rect">
            <a:avLst/>
          </a:prstGeom>
          <a:noFill/>
          <a:ln w="9525">
            <a:noFill/>
            <a:miter lim="800000"/>
            <a:headEnd/>
            <a:tailEnd/>
          </a:ln>
        </p:spPr>
        <p:txBody>
          <a:bodyPr wrap="none">
            <a:spAutoFit/>
          </a:bodyPr>
          <a:lstStyle/>
          <a:p>
            <a:r>
              <a:rPr lang="en-US" altLang="ja-JP" sz="1600">
                <a:solidFill>
                  <a:schemeClr val="tx1"/>
                </a:solidFill>
              </a:rPr>
              <a:t>Raspberry Pi</a:t>
            </a:r>
            <a:r>
              <a:rPr lang="ja-JP" altLang="en-US" sz="1600">
                <a:solidFill>
                  <a:schemeClr val="tx1"/>
                </a:solidFill>
              </a:rPr>
              <a:t>を使った</a:t>
            </a:r>
            <a:r>
              <a:rPr lang="en-US" altLang="ja-JP" sz="1600">
                <a:solidFill>
                  <a:schemeClr val="tx1"/>
                </a:solidFill>
              </a:rPr>
              <a:t>XLX595</a:t>
            </a:r>
            <a:r>
              <a:rPr lang="ja-JP" altLang="en-US" sz="1600">
                <a:solidFill>
                  <a:schemeClr val="tx1"/>
                </a:solidFill>
              </a:rPr>
              <a:t>リフレクター用サーバー</a:t>
            </a: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2817813" y="549275"/>
            <a:ext cx="6553200" cy="420688"/>
          </a:xfrm>
          <a:prstGeom prst="rect">
            <a:avLst/>
          </a:prstGeom>
          <a:noFill/>
          <a:ln w="9525">
            <a:noFill/>
            <a:miter lim="800000"/>
            <a:headEnd/>
            <a:tailEnd/>
          </a:ln>
        </p:spPr>
        <p:txBody>
          <a:bodyPr anchor="ctr">
            <a:spAutoFit/>
          </a:bodyPr>
          <a:lstStyle/>
          <a:p>
            <a:pPr algn="ctr" eaLnBrk="0" hangingPunct="0">
              <a:lnSpc>
                <a:spcPct val="90000"/>
              </a:lnSpc>
              <a:defRPr/>
            </a:pPr>
            <a:r>
              <a:rPr lang="en-US" altLang="ja-JP" sz="2400">
                <a:solidFill>
                  <a:schemeClr val="tx1"/>
                </a:solidFill>
                <a:latin typeface="HGP創英角ﾎﾟｯﾌﾟ体" pitchFamily="50" charset="-128"/>
                <a:ea typeface="HGP創英角ﾎﾟｯﾌﾟ体" pitchFamily="50" charset="-128"/>
              </a:rPr>
              <a:t>NXDN™</a:t>
            </a:r>
            <a:endParaRPr lang="ja-JP" altLang="en-US" sz="24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endParaRPr>
          </a:p>
        </p:txBody>
      </p:sp>
      <p:pic>
        <p:nvPicPr>
          <p:cNvPr id="65538"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sp>
        <p:nvSpPr>
          <p:cNvPr id="65539" name="Text Box 6">
            <a:hlinkClick r:id="rId3" action="ppaction://hlinksldjump"/>
          </p:cNvPr>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3" action="ppaction://hlinksldjump"/>
              </a:rPr>
              <a:t>1/1</a:t>
            </a:r>
            <a:endParaRPr lang="en-US" altLang="ja-JP">
              <a:solidFill>
                <a:schemeClr val="tx1"/>
              </a:solidFill>
            </a:endParaRPr>
          </a:p>
        </p:txBody>
      </p:sp>
      <p:sp>
        <p:nvSpPr>
          <p:cNvPr id="65540" name="Rectangle 7"/>
          <p:cNvSpPr>
            <a:spLocks noChangeArrowheads="1"/>
          </p:cNvSpPr>
          <p:nvPr/>
        </p:nvSpPr>
        <p:spPr bwMode="auto">
          <a:xfrm>
            <a:off x="-31750" y="1909763"/>
            <a:ext cx="12188825" cy="0"/>
          </a:xfrm>
          <a:prstGeom prst="rect">
            <a:avLst/>
          </a:prstGeom>
          <a:noFill/>
          <a:ln w="9525">
            <a:noFill/>
            <a:miter lim="800000"/>
            <a:headEnd/>
            <a:tailEnd/>
          </a:ln>
        </p:spPr>
        <p:txBody>
          <a:bodyPr wrap="none" anchor="ctr">
            <a:spAutoFit/>
          </a:bodyPr>
          <a:lstStyle/>
          <a:p>
            <a:endParaRPr lang="ja-JP" altLang="en-US"/>
          </a:p>
        </p:txBody>
      </p:sp>
      <p:sp>
        <p:nvSpPr>
          <p:cNvPr id="65541" name="Rectangle 8"/>
          <p:cNvSpPr>
            <a:spLocks noChangeArrowheads="1"/>
          </p:cNvSpPr>
          <p:nvPr/>
        </p:nvSpPr>
        <p:spPr bwMode="auto">
          <a:xfrm>
            <a:off x="0" y="4789488"/>
            <a:ext cx="184150" cy="304800"/>
          </a:xfrm>
          <a:prstGeom prst="rect">
            <a:avLst/>
          </a:prstGeom>
          <a:noFill/>
          <a:ln w="9525">
            <a:noFill/>
            <a:miter lim="800000"/>
            <a:headEnd/>
            <a:tailEnd/>
          </a:ln>
        </p:spPr>
        <p:txBody>
          <a:bodyPr wrap="none" anchor="ctr">
            <a:spAutoFit/>
          </a:bodyPr>
          <a:lstStyle/>
          <a:p>
            <a:endParaRPr lang="ja-JP" altLang="en-US"/>
          </a:p>
        </p:txBody>
      </p:sp>
      <p:sp>
        <p:nvSpPr>
          <p:cNvPr id="65542" name="Text Box 9"/>
          <p:cNvSpPr txBox="1">
            <a:spLocks noChangeArrowheads="1"/>
          </p:cNvSpPr>
          <p:nvPr/>
        </p:nvSpPr>
        <p:spPr bwMode="auto">
          <a:xfrm>
            <a:off x="1449388" y="1341438"/>
            <a:ext cx="9288462" cy="1584325"/>
          </a:xfrm>
          <a:prstGeom prst="rect">
            <a:avLst/>
          </a:prstGeom>
          <a:noFill/>
          <a:ln w="9525">
            <a:noFill/>
            <a:miter lim="800000"/>
            <a:headEnd/>
            <a:tailEnd/>
          </a:ln>
        </p:spPr>
        <p:txBody>
          <a:bodyPr anchor="ctr"/>
          <a:lstStyle/>
          <a:p>
            <a:pPr algn="dist"/>
            <a:r>
              <a:rPr lang="en-US" altLang="ja-JP" sz="2400">
                <a:solidFill>
                  <a:schemeClr val="tx1"/>
                </a:solidFill>
                <a:latin typeface="ＭＳ Ｐ明朝" pitchFamily="18" charset="-128"/>
                <a:ea typeface="ＭＳ Ｐ明朝" pitchFamily="18" charset="-128"/>
              </a:rPr>
              <a:t>NXDN™</a:t>
            </a:r>
            <a:r>
              <a:rPr lang="ja-JP" altLang="en-US" sz="2400">
                <a:solidFill>
                  <a:schemeClr val="tx1"/>
                </a:solidFill>
                <a:latin typeface="ＭＳ Ｐ明朝" pitchFamily="18" charset="-128"/>
                <a:ea typeface="ＭＳ Ｐ明朝" pitchFamily="18" charset="-128"/>
              </a:rPr>
              <a:t>は</a:t>
            </a:r>
            <a:r>
              <a:rPr lang="en-US" altLang="ja-JP" sz="2400">
                <a:solidFill>
                  <a:schemeClr val="tx1"/>
                </a:solidFill>
                <a:latin typeface="ＭＳ Ｐ明朝" pitchFamily="18" charset="-128"/>
                <a:ea typeface="ＭＳ Ｐ明朝" pitchFamily="18" charset="-128"/>
              </a:rPr>
              <a:t>6.25/12.5KHz</a:t>
            </a:r>
            <a:r>
              <a:rPr lang="ja-JP" altLang="en-US" sz="2400">
                <a:solidFill>
                  <a:schemeClr val="tx1"/>
                </a:solidFill>
                <a:latin typeface="ＭＳ Ｐ明朝" pitchFamily="18" charset="-128"/>
                <a:ea typeface="ＭＳ Ｐ明朝" pitchFamily="18" charset="-128"/>
              </a:rPr>
              <a:t>の</a:t>
            </a:r>
            <a:r>
              <a:rPr lang="en-US" altLang="ja-JP" sz="2400">
                <a:solidFill>
                  <a:schemeClr val="tx1"/>
                </a:solidFill>
                <a:latin typeface="ＭＳ Ｐ明朝" pitchFamily="18" charset="-128"/>
                <a:ea typeface="ＭＳ Ｐ明朝" pitchFamily="18" charset="-128"/>
              </a:rPr>
              <a:t>FDMA</a:t>
            </a:r>
            <a:r>
              <a:rPr lang="ja-JP" altLang="en-US" sz="2400">
                <a:solidFill>
                  <a:schemeClr val="tx1"/>
                </a:solidFill>
                <a:latin typeface="ＭＳ Ｐ明朝" pitchFamily="18" charset="-128"/>
                <a:ea typeface="ＭＳ Ｐ明朝" pitchFamily="18" charset="-128"/>
              </a:rPr>
              <a:t>技術を採用した非常に狭帯域の</a:t>
            </a:r>
          </a:p>
          <a:p>
            <a:pPr algn="dist"/>
            <a:r>
              <a:rPr lang="ja-JP" altLang="en-US" sz="2400">
                <a:solidFill>
                  <a:schemeClr val="tx1"/>
                </a:solidFill>
                <a:latin typeface="ＭＳ Ｐ明朝" pitchFamily="18" charset="-128"/>
                <a:ea typeface="ＭＳ Ｐ明朝" pitchFamily="18" charset="-128"/>
              </a:rPr>
              <a:t>プロトコルで</a:t>
            </a:r>
            <a:r>
              <a:rPr lang="en-US" altLang="ja-JP" sz="2400">
                <a:solidFill>
                  <a:schemeClr val="tx1"/>
                </a:solidFill>
                <a:latin typeface="ＭＳ Ｐ明朝" pitchFamily="18" charset="-128"/>
                <a:ea typeface="ＭＳ Ｐ明朝" pitchFamily="18" charset="-128"/>
              </a:rPr>
              <a:t>FCC</a:t>
            </a:r>
            <a:r>
              <a:rPr lang="ja-JP" altLang="en-US" sz="2400">
                <a:solidFill>
                  <a:schemeClr val="tx1"/>
                </a:solidFill>
                <a:latin typeface="ＭＳ Ｐ明朝" pitchFamily="18" charset="-128"/>
                <a:ea typeface="ＭＳ Ｐ明朝" pitchFamily="18" charset="-128"/>
              </a:rPr>
              <a:t>が特に</a:t>
            </a:r>
            <a:r>
              <a:rPr lang="en-US" altLang="ja-JP" sz="2400">
                <a:solidFill>
                  <a:schemeClr val="tx1"/>
                </a:solidFill>
                <a:latin typeface="ＭＳ Ｐ明朝" pitchFamily="18" charset="-128"/>
                <a:ea typeface="ＭＳ Ｐ明朝" pitchFamily="18" charset="-128"/>
              </a:rPr>
              <a:t>VHF</a:t>
            </a:r>
            <a:r>
              <a:rPr lang="ja-JP" altLang="en-US" sz="2400">
                <a:solidFill>
                  <a:schemeClr val="tx1"/>
                </a:solidFill>
                <a:latin typeface="ＭＳ Ｐ明朝" pitchFamily="18" charset="-128"/>
                <a:ea typeface="ＭＳ Ｐ明朝" pitchFamily="18" charset="-128"/>
              </a:rPr>
              <a:t>帯と</a:t>
            </a:r>
            <a:r>
              <a:rPr lang="en-US" altLang="ja-JP" sz="2400">
                <a:solidFill>
                  <a:schemeClr val="tx1"/>
                </a:solidFill>
                <a:latin typeface="ＭＳ Ｐ明朝" pitchFamily="18" charset="-128"/>
                <a:ea typeface="ＭＳ Ｐ明朝" pitchFamily="18" charset="-128"/>
              </a:rPr>
              <a:t>UHF</a:t>
            </a:r>
            <a:r>
              <a:rPr lang="ja-JP" altLang="en-US" sz="2400">
                <a:solidFill>
                  <a:schemeClr val="tx1"/>
                </a:solidFill>
                <a:latin typeface="ＭＳ Ｐ明朝" pitchFamily="18" charset="-128"/>
                <a:ea typeface="ＭＳ Ｐ明朝" pitchFamily="18" charset="-128"/>
              </a:rPr>
              <a:t>帯を、</a:t>
            </a:r>
            <a:r>
              <a:rPr lang="en-US" altLang="ja-JP" sz="2400">
                <a:solidFill>
                  <a:schemeClr val="tx1"/>
                </a:solidFill>
                <a:latin typeface="ＭＳ Ｐ明朝" pitchFamily="18" charset="-128"/>
                <a:ea typeface="ＭＳ Ｐ明朝" pitchFamily="18" charset="-128"/>
              </a:rPr>
              <a:t>2005</a:t>
            </a:r>
            <a:r>
              <a:rPr lang="ja-JP" altLang="en-US" sz="2400">
                <a:solidFill>
                  <a:schemeClr val="tx1"/>
                </a:solidFill>
                <a:latin typeface="ＭＳ Ｐ明朝" pitchFamily="18" charset="-128"/>
                <a:ea typeface="ＭＳ Ｐ明朝" pitchFamily="18" charset="-128"/>
              </a:rPr>
              <a:t>年</a:t>
            </a:r>
            <a:r>
              <a:rPr lang="en-US" altLang="ja-JP" sz="2400">
                <a:solidFill>
                  <a:schemeClr val="tx1"/>
                </a:solidFill>
                <a:latin typeface="ＭＳ Ｐ明朝" pitchFamily="18" charset="-128"/>
                <a:ea typeface="ＭＳ Ｐ明朝" pitchFamily="18" charset="-128"/>
              </a:rPr>
              <a:t>1</a:t>
            </a:r>
            <a:r>
              <a:rPr lang="ja-JP" altLang="en-US" sz="2400">
                <a:solidFill>
                  <a:schemeClr val="tx1"/>
                </a:solidFill>
                <a:latin typeface="ＭＳ Ｐ明朝" pitchFamily="18" charset="-128"/>
                <a:ea typeface="ＭＳ Ｐ明朝" pitchFamily="18" charset="-128"/>
              </a:rPr>
              <a:t>月</a:t>
            </a:r>
            <a:r>
              <a:rPr lang="en-US" altLang="ja-JP" sz="2400">
                <a:solidFill>
                  <a:schemeClr val="tx1"/>
                </a:solidFill>
                <a:latin typeface="ＭＳ Ｐ明朝" pitchFamily="18" charset="-128"/>
                <a:ea typeface="ＭＳ Ｐ明朝" pitchFamily="18" charset="-128"/>
              </a:rPr>
              <a:t>1</a:t>
            </a:r>
            <a:r>
              <a:rPr lang="ja-JP" altLang="en-US" sz="2400">
                <a:solidFill>
                  <a:schemeClr val="tx1"/>
                </a:solidFill>
                <a:latin typeface="ＭＳ Ｐ明朝" pitchFamily="18" charset="-128"/>
                <a:ea typeface="ＭＳ Ｐ明朝" pitchFamily="18" charset="-128"/>
              </a:rPr>
              <a:t>日迄に狭帯域能力に移行することを要求していたところ</a:t>
            </a:r>
            <a:r>
              <a:rPr lang="en-US" altLang="ja-JP" sz="2400">
                <a:solidFill>
                  <a:schemeClr val="tx1"/>
                </a:solidFill>
                <a:latin typeface="ＭＳ Ｐ明朝" pitchFamily="18" charset="-128"/>
                <a:ea typeface="ＭＳ Ｐ明朝" pitchFamily="18" charset="-128"/>
              </a:rPr>
              <a:t>ICOM</a:t>
            </a:r>
            <a:r>
              <a:rPr lang="ja-JP" altLang="en-US" sz="2400">
                <a:solidFill>
                  <a:schemeClr val="tx1"/>
                </a:solidFill>
                <a:latin typeface="ＭＳ Ｐ明朝" pitchFamily="18" charset="-128"/>
                <a:ea typeface="ＭＳ Ｐ明朝" pitchFamily="18" charset="-128"/>
              </a:rPr>
              <a:t>と</a:t>
            </a:r>
            <a:r>
              <a:rPr lang="en-US" altLang="ja-JP" sz="2400">
                <a:solidFill>
                  <a:schemeClr val="tx1"/>
                </a:solidFill>
                <a:latin typeface="ＭＳ Ｐ明朝" pitchFamily="18" charset="-128"/>
                <a:ea typeface="ＭＳ Ｐ明朝" pitchFamily="18" charset="-128"/>
              </a:rPr>
              <a:t>KENWOOD</a:t>
            </a:r>
            <a:r>
              <a:rPr lang="ja-JP" altLang="en-US" sz="2400">
                <a:solidFill>
                  <a:schemeClr val="tx1"/>
                </a:solidFill>
                <a:latin typeface="ＭＳ Ｐ明朝" pitchFamily="18" charset="-128"/>
                <a:ea typeface="ＭＳ Ｐ明朝" pitchFamily="18" charset="-128"/>
              </a:rPr>
              <a:t>が共同で</a:t>
            </a:r>
          </a:p>
          <a:p>
            <a:r>
              <a:rPr lang="ja-JP" altLang="en-US" sz="2400">
                <a:solidFill>
                  <a:schemeClr val="tx1"/>
                </a:solidFill>
                <a:latin typeface="ＭＳ Ｐ明朝" pitchFamily="18" charset="-128"/>
                <a:ea typeface="ＭＳ Ｐ明朝" pitchFamily="18" charset="-128"/>
              </a:rPr>
              <a:t>これに答えて開発したプロトコル。</a:t>
            </a:r>
          </a:p>
        </p:txBody>
      </p:sp>
      <p:graphicFrame>
        <p:nvGraphicFramePr>
          <p:cNvPr id="64863" name="Group 351"/>
          <p:cNvGraphicFramePr>
            <a:graphicFrameLocks noGrp="1"/>
          </p:cNvGraphicFramePr>
          <p:nvPr/>
        </p:nvGraphicFramePr>
        <p:xfrm>
          <a:off x="3357563" y="3213100"/>
          <a:ext cx="5481637" cy="3282950"/>
        </p:xfrm>
        <a:graphic>
          <a:graphicData uri="http://schemas.openxmlformats.org/drawingml/2006/table">
            <a:tbl>
              <a:tblPr/>
              <a:tblGrid>
                <a:gridCol w="1603375"/>
                <a:gridCol w="1844675"/>
                <a:gridCol w="2033587"/>
              </a:tblGrid>
              <a:tr h="2873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Access Method</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FDMA</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r>
              <a:tr h="1619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Modulation</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4-level FSK</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r>
              <a:tr h="1619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Vocoder</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AMBE+2™</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r>
              <a:tr h="1619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Channel Spacing</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6.25 kHz</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12.5 kHz</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Transmission Rate</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4800 bps</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9600bps</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Codec Rate</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3600bps</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7200bps</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Conventional</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Yes</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r>
              <a:tr h="323850">
                <a:tc>
                  <a:txBody>
                    <a:bodyPr/>
                    <a:lstStyle/>
                    <a:p>
                      <a:pPr marL="0" marR="0" lvl="0" indent="0" algn="l" defTabSz="914400" rtl="0" eaLnBrk="1" fontAlgn="ctr" latinLnBrk="0" hangingPunct="1">
                        <a:lnSpc>
                          <a:spcPct val="100000"/>
                        </a:lnSpc>
                        <a:spcBef>
                          <a:spcPct val="5000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Trunking operation</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Yes</a:t>
                      </a:r>
                    </a:p>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Type-C and Type-D</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Yes</a:t>
                      </a:r>
                    </a:p>
                    <a:p>
                      <a:pPr marL="0" marR="0" lvl="0" indent="0" algn="ctr" defTabSz="914400" rtl="0" eaLnBrk="0" fontAlgn="ctr" latinLnBrk="0" hangingPunct="0">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Type-C</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9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Digital Scrambling</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Yes (15-bit/32,000 keys)</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r>
              <a:tr h="16192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Encryption</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ja-JP" sz="1400" b="1" i="0" u="none" strike="noStrike" cap="none" normalizeH="0" baseline="0" smtClean="0">
                          <a:ln>
                            <a:noFill/>
                          </a:ln>
                          <a:solidFill>
                            <a:schemeClr val="tx1"/>
                          </a:solidFill>
                          <a:effectLst/>
                          <a:latin typeface="Calibri" pitchFamily="34" charset="0"/>
                          <a:ea typeface="Arial" charset="0"/>
                          <a:cs typeface="Times New Roman" pitchFamily="18" charset="0"/>
                        </a:rPr>
                        <a:t>Yes (AES/DES)</a:t>
                      </a:r>
                      <a:endParaRPr kumimoji="0" lang="en-US" altLang="ja-JP" sz="1400" b="1" i="0" u="none" strike="noStrike" cap="none" normalizeH="0" baseline="0" smtClean="0">
                        <a:ln>
                          <a:noFill/>
                        </a:ln>
                        <a:solidFill>
                          <a:schemeClr val="tx1"/>
                        </a:solidFill>
                        <a:effectLst/>
                        <a:latin typeface="Arial" charset="0"/>
                        <a:ea typeface="Arial" charset="0"/>
                        <a:cs typeface="Times New Roman" pitchFamily="18" charset="0"/>
                      </a:endParaRP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r>
            </a:tbl>
          </a:graphicData>
        </a:graphic>
      </p:graphicFrame>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2800350" y="411163"/>
            <a:ext cx="6553200" cy="750887"/>
          </a:xfrm>
          <a:prstGeom prst="rect">
            <a:avLst/>
          </a:prstGeom>
          <a:noFill/>
          <a:ln w="9525">
            <a:noFill/>
            <a:miter lim="800000"/>
            <a:headEnd/>
            <a:tailEnd/>
          </a:ln>
        </p:spPr>
        <p:txBody>
          <a:bodyPr anchor="ctr">
            <a:spAutoFit/>
          </a:bodyPr>
          <a:lstStyle/>
          <a:p>
            <a:pPr algn="ctr" eaLnBrk="0" hangingPunct="0">
              <a:lnSpc>
                <a:spcPct val="90000"/>
              </a:lnSpc>
              <a:defRPr/>
            </a:pPr>
            <a:r>
              <a:rPr lang="en-US" altLang="ja-JP"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XLX</a:t>
            </a:r>
            <a:r>
              <a:rPr lang="ja-JP" altLang="en-US" sz="28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リフレクターを使った文字／画像通信</a:t>
            </a:r>
          </a:p>
          <a:p>
            <a:pPr algn="ctr" eaLnBrk="0" hangingPunct="0">
              <a:lnSpc>
                <a:spcPct val="90000"/>
              </a:lnSpc>
              <a:defRPr/>
            </a:pPr>
            <a:r>
              <a:rPr lang="ja-JP" altLang="en-US" sz="2000">
                <a:solidFill>
                  <a:schemeClr val="tx1"/>
                </a:solidFill>
                <a:effectLst>
                  <a:outerShdw blurRad="38100" dist="38100" dir="2700000" algn="tl">
                    <a:srgbClr val="001027"/>
                  </a:outerShdw>
                </a:effectLst>
                <a:latin typeface="HGP創英角ﾎﾟｯﾌﾟ体" pitchFamily="50" charset="-128"/>
                <a:ea typeface="HGP創英角ﾎﾟｯﾌﾟ体" pitchFamily="50" charset="-128"/>
              </a:rPr>
              <a:t>（今後の希望）</a:t>
            </a:r>
          </a:p>
        </p:txBody>
      </p:sp>
      <p:pic>
        <p:nvPicPr>
          <p:cNvPr id="66562"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sp>
        <p:nvSpPr>
          <p:cNvPr id="66563" name="Text Box 6">
            <a:hlinkClick r:id="rId3" action="ppaction://hlinksldjump"/>
          </p:cNvPr>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3" action="ppaction://hlinksldjump"/>
              </a:rPr>
              <a:t>1/1</a:t>
            </a:r>
            <a:endParaRPr lang="en-US" altLang="ja-JP">
              <a:solidFill>
                <a:schemeClr val="tx1"/>
              </a:solidFill>
            </a:endParaRPr>
          </a:p>
        </p:txBody>
      </p:sp>
      <p:sp>
        <p:nvSpPr>
          <p:cNvPr id="66564" name="Rectangle 7"/>
          <p:cNvSpPr>
            <a:spLocks noChangeArrowheads="1"/>
          </p:cNvSpPr>
          <p:nvPr/>
        </p:nvSpPr>
        <p:spPr bwMode="auto">
          <a:xfrm>
            <a:off x="-31750" y="1909763"/>
            <a:ext cx="12188825" cy="0"/>
          </a:xfrm>
          <a:prstGeom prst="rect">
            <a:avLst/>
          </a:prstGeom>
          <a:noFill/>
          <a:ln w="9525">
            <a:noFill/>
            <a:miter lim="800000"/>
            <a:headEnd/>
            <a:tailEnd/>
          </a:ln>
        </p:spPr>
        <p:txBody>
          <a:bodyPr wrap="none" anchor="ctr">
            <a:spAutoFit/>
          </a:bodyPr>
          <a:lstStyle/>
          <a:p>
            <a:endParaRPr lang="ja-JP" altLang="en-US"/>
          </a:p>
        </p:txBody>
      </p:sp>
      <p:pic>
        <p:nvPicPr>
          <p:cNvPr id="66565" name="Picture 6"/>
          <p:cNvPicPr>
            <a:picLocks noChangeAspect="1" noChangeArrowheads="1"/>
          </p:cNvPicPr>
          <p:nvPr/>
        </p:nvPicPr>
        <p:blipFill>
          <a:blip r:embed="rId4"/>
          <a:srcRect/>
          <a:stretch>
            <a:fillRect/>
          </a:stretch>
        </p:blipFill>
        <p:spPr bwMode="auto">
          <a:xfrm>
            <a:off x="3394075" y="3284538"/>
            <a:ext cx="5400675" cy="3038475"/>
          </a:xfrm>
          <a:prstGeom prst="rect">
            <a:avLst/>
          </a:prstGeom>
          <a:noFill/>
          <a:ln w="9525">
            <a:noFill/>
            <a:miter lim="800000"/>
            <a:headEnd/>
            <a:tailEnd/>
          </a:ln>
        </p:spPr>
      </p:pic>
      <p:sp>
        <p:nvSpPr>
          <p:cNvPr id="66566" name="Rectangle 8"/>
          <p:cNvSpPr>
            <a:spLocks noChangeArrowheads="1"/>
          </p:cNvSpPr>
          <p:nvPr/>
        </p:nvSpPr>
        <p:spPr bwMode="auto">
          <a:xfrm>
            <a:off x="31750" y="4948238"/>
            <a:ext cx="12188825" cy="0"/>
          </a:xfrm>
          <a:prstGeom prst="rect">
            <a:avLst/>
          </a:prstGeom>
          <a:noFill/>
          <a:ln w="9525">
            <a:noFill/>
            <a:miter lim="800000"/>
            <a:headEnd/>
            <a:tailEnd/>
          </a:ln>
        </p:spPr>
        <p:txBody>
          <a:bodyPr wrap="none" anchor="ctr">
            <a:spAutoFit/>
          </a:bodyPr>
          <a:lstStyle/>
          <a:p>
            <a:endParaRPr lang="ja-JP" altLang="en-US"/>
          </a:p>
        </p:txBody>
      </p:sp>
      <p:sp>
        <p:nvSpPr>
          <p:cNvPr id="66567" name="Text Box 9"/>
          <p:cNvSpPr txBox="1">
            <a:spLocks noChangeArrowheads="1"/>
          </p:cNvSpPr>
          <p:nvPr/>
        </p:nvSpPr>
        <p:spPr bwMode="auto">
          <a:xfrm>
            <a:off x="1844675" y="1412875"/>
            <a:ext cx="8497888" cy="1584325"/>
          </a:xfrm>
          <a:prstGeom prst="rect">
            <a:avLst/>
          </a:prstGeom>
          <a:noFill/>
          <a:ln w="9525">
            <a:noFill/>
            <a:miter lim="800000"/>
            <a:headEnd/>
            <a:tailEnd/>
          </a:ln>
        </p:spPr>
        <p:txBody>
          <a:bodyPr anchor="ctr"/>
          <a:lstStyle/>
          <a:p>
            <a:pPr>
              <a:lnSpc>
                <a:spcPct val="80000"/>
              </a:lnSpc>
              <a:spcBef>
                <a:spcPct val="20000"/>
              </a:spcBef>
            </a:pPr>
            <a:r>
              <a:rPr lang="ja-JP" altLang="en-US" sz="1800">
                <a:solidFill>
                  <a:schemeClr val="tx1"/>
                </a:solidFill>
              </a:rPr>
              <a:t>・ モジュールが沢山あるので</a:t>
            </a:r>
            <a:r>
              <a:rPr lang="en-US" altLang="ja-JP" sz="1800">
                <a:solidFill>
                  <a:schemeClr val="tx1"/>
                </a:solidFill>
              </a:rPr>
              <a:t>VARIFRONT</a:t>
            </a:r>
            <a:r>
              <a:rPr lang="ja-JP" altLang="en-US" sz="1800">
                <a:solidFill>
                  <a:schemeClr val="tx1"/>
                </a:solidFill>
              </a:rPr>
              <a:t>を使って</a:t>
            </a:r>
            <a:r>
              <a:rPr lang="en-US" altLang="ja-JP" sz="1800">
                <a:solidFill>
                  <a:schemeClr val="tx1"/>
                </a:solidFill>
              </a:rPr>
              <a:t>CW</a:t>
            </a:r>
            <a:r>
              <a:rPr lang="ja-JP" altLang="en-US" sz="1800">
                <a:solidFill>
                  <a:schemeClr val="tx1"/>
                </a:solidFill>
              </a:rPr>
              <a:t>、</a:t>
            </a:r>
            <a:r>
              <a:rPr lang="en-US" altLang="ja-JP" sz="1800">
                <a:solidFill>
                  <a:schemeClr val="tx1"/>
                </a:solidFill>
              </a:rPr>
              <a:t>RTTY</a:t>
            </a:r>
            <a:r>
              <a:rPr lang="ja-JP" altLang="en-US" sz="1800">
                <a:solidFill>
                  <a:schemeClr val="tx1"/>
                </a:solidFill>
              </a:rPr>
              <a:t>や</a:t>
            </a:r>
            <a:r>
              <a:rPr lang="en-US" altLang="ja-JP" sz="1800">
                <a:solidFill>
                  <a:schemeClr val="tx1"/>
                </a:solidFill>
              </a:rPr>
              <a:t>mfsk</a:t>
            </a:r>
            <a:r>
              <a:rPr lang="ja-JP" altLang="en-US" sz="1800">
                <a:solidFill>
                  <a:schemeClr val="tx1"/>
                </a:solidFill>
              </a:rPr>
              <a:t>などのモードで  </a:t>
            </a:r>
          </a:p>
          <a:p>
            <a:pPr>
              <a:lnSpc>
                <a:spcPct val="80000"/>
              </a:lnSpc>
              <a:spcBef>
                <a:spcPct val="20000"/>
              </a:spcBef>
            </a:pPr>
            <a:r>
              <a:rPr lang="ja-JP" altLang="en-US" sz="1800">
                <a:solidFill>
                  <a:schemeClr val="tx1"/>
                </a:solidFill>
              </a:rPr>
              <a:t>   文字通信ができます。</a:t>
            </a:r>
          </a:p>
          <a:p>
            <a:pPr>
              <a:lnSpc>
                <a:spcPct val="80000"/>
              </a:lnSpc>
              <a:spcBef>
                <a:spcPct val="20000"/>
              </a:spcBef>
            </a:pPr>
            <a:endParaRPr lang="ja-JP" altLang="en-US" sz="1800">
              <a:solidFill>
                <a:schemeClr val="tx1"/>
              </a:solidFill>
            </a:endParaRPr>
          </a:p>
          <a:p>
            <a:pPr>
              <a:lnSpc>
                <a:spcPct val="80000"/>
              </a:lnSpc>
              <a:spcBef>
                <a:spcPct val="20000"/>
              </a:spcBef>
            </a:pPr>
            <a:r>
              <a:rPr lang="ja-JP" altLang="en-US" sz="1800">
                <a:solidFill>
                  <a:schemeClr val="tx1"/>
                </a:solidFill>
              </a:rPr>
              <a:t>・ </a:t>
            </a:r>
            <a:r>
              <a:rPr lang="en-US" altLang="ja-JP" sz="1800">
                <a:solidFill>
                  <a:schemeClr val="tx1"/>
                </a:solidFill>
              </a:rPr>
              <a:t>MMSSTV</a:t>
            </a:r>
            <a:r>
              <a:rPr lang="ja-JP" altLang="en-US" sz="1800">
                <a:solidFill>
                  <a:schemeClr val="tx1"/>
                </a:solidFill>
              </a:rPr>
              <a:t>のように直接画像信号を送るわけではありませんが専用のソフトを追加す　</a:t>
            </a:r>
          </a:p>
          <a:p>
            <a:pPr>
              <a:lnSpc>
                <a:spcPct val="80000"/>
              </a:lnSpc>
              <a:spcBef>
                <a:spcPct val="20000"/>
              </a:spcBef>
            </a:pPr>
            <a:r>
              <a:rPr lang="ja-JP" altLang="en-US" sz="1800">
                <a:solidFill>
                  <a:schemeClr val="tx1"/>
                </a:solidFill>
              </a:rPr>
              <a:t>　ることで画像交換も出来ます。　</a:t>
            </a:r>
            <a:endParaRPr lang="en-US" altLang="ja-JP" sz="1800">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ChangeArrowheads="1"/>
          </p:cNvSpPr>
          <p:nvPr/>
        </p:nvSpPr>
        <p:spPr bwMode="auto">
          <a:xfrm>
            <a:off x="2800350" y="547688"/>
            <a:ext cx="6553200" cy="476250"/>
          </a:xfrm>
          <a:prstGeom prst="rect">
            <a:avLst/>
          </a:prstGeom>
          <a:noFill/>
          <a:ln w="9525">
            <a:noFill/>
            <a:miter lim="800000"/>
            <a:headEnd/>
            <a:tailEnd/>
          </a:ln>
        </p:spPr>
        <p:txBody>
          <a:bodyPr anchor="ctr">
            <a:spAutoFit/>
          </a:bodyPr>
          <a:lstStyle/>
          <a:p>
            <a:pPr algn="ctr" eaLnBrk="0" hangingPunct="0">
              <a:lnSpc>
                <a:spcPct val="90000"/>
              </a:lnSpc>
            </a:pPr>
            <a:r>
              <a:rPr lang="en-US" altLang="ja-JP" sz="2800">
                <a:solidFill>
                  <a:schemeClr val="tx1"/>
                </a:solidFill>
                <a:latin typeface="HGP創英角ﾎﾟｯﾌﾟ体" pitchFamily="50" charset="-128"/>
                <a:ea typeface="HGP創英角ﾎﾟｯﾌﾟ体" pitchFamily="50" charset="-128"/>
              </a:rPr>
              <a:t>XLX </a:t>
            </a:r>
            <a:r>
              <a:rPr lang="ja-JP" altLang="en-US" sz="2800">
                <a:solidFill>
                  <a:schemeClr val="tx1"/>
                </a:solidFill>
                <a:latin typeface="HGP創英角ﾎﾟｯﾌﾟ体" pitchFamily="50" charset="-128"/>
                <a:ea typeface="HGP創英角ﾎﾟｯﾌﾟ体" pitchFamily="50" charset="-128"/>
              </a:rPr>
              <a:t>と </a:t>
            </a:r>
            <a:r>
              <a:rPr lang="en-US" altLang="ja-JP" sz="2800">
                <a:solidFill>
                  <a:schemeClr val="tx1"/>
                </a:solidFill>
                <a:latin typeface="HGP創英角ﾎﾟｯﾌﾟ体" pitchFamily="50" charset="-128"/>
                <a:ea typeface="HGP創英角ﾎﾟｯﾌﾟ体" pitchFamily="50" charset="-128"/>
              </a:rPr>
              <a:t>XRF</a:t>
            </a:r>
            <a:r>
              <a:rPr lang="ja-JP" altLang="en-US" sz="2800">
                <a:solidFill>
                  <a:schemeClr val="tx1"/>
                </a:solidFill>
                <a:latin typeface="HGP創英角ﾎﾟｯﾌﾟ体" pitchFamily="50" charset="-128"/>
                <a:ea typeface="HGP創英角ﾎﾟｯﾌﾟ体" pitchFamily="50" charset="-128"/>
              </a:rPr>
              <a:t>の背景</a:t>
            </a:r>
            <a:r>
              <a:rPr lang="ja-JP" altLang="en-US" sz="2800">
                <a:latin typeface="HGP創英角ﾎﾟｯﾌﾟ体" pitchFamily="50" charset="-128"/>
                <a:ea typeface="HGP創英角ﾎﾟｯﾌﾟ体" pitchFamily="50" charset="-128"/>
              </a:rPr>
              <a:t> </a:t>
            </a:r>
          </a:p>
        </p:txBody>
      </p:sp>
      <p:pic>
        <p:nvPicPr>
          <p:cNvPr id="67586" name="Picture 31">
            <a:hlinkClick r:id="" action="ppaction://hlinkshowjump?jump=nextslide"/>
          </p:cNvPr>
          <p:cNvPicPr>
            <a:picLocks noChangeAspect="1" noChangeArrowheads="1"/>
          </p:cNvPicPr>
          <p:nvPr/>
        </p:nvPicPr>
        <p:blipFill>
          <a:blip r:embed="rId2"/>
          <a:srcRect/>
          <a:stretch>
            <a:fillRect/>
          </a:stretch>
        </p:blipFill>
        <p:spPr bwMode="auto">
          <a:xfrm>
            <a:off x="10702925" y="260350"/>
            <a:ext cx="935038" cy="431800"/>
          </a:xfrm>
          <a:prstGeom prst="rect">
            <a:avLst/>
          </a:prstGeom>
          <a:noFill/>
          <a:ln w="9525">
            <a:noFill/>
            <a:round/>
            <a:headEnd/>
            <a:tailEnd/>
          </a:ln>
        </p:spPr>
      </p:pic>
      <p:sp>
        <p:nvSpPr>
          <p:cNvPr id="67587" name="Text Box 6">
            <a:hlinkClick r:id="rId3" action="ppaction://hlinksldjump"/>
          </p:cNvPr>
          <p:cNvSpPr txBox="1">
            <a:spLocks noChangeArrowheads="1"/>
          </p:cNvSpPr>
          <p:nvPr/>
        </p:nvSpPr>
        <p:spPr bwMode="auto">
          <a:xfrm>
            <a:off x="11423650" y="6237288"/>
            <a:ext cx="430213" cy="304800"/>
          </a:xfrm>
          <a:prstGeom prst="rect">
            <a:avLst/>
          </a:prstGeom>
          <a:noFill/>
          <a:ln w="9525">
            <a:noFill/>
            <a:miter lim="800000"/>
            <a:headEnd/>
            <a:tailEnd/>
          </a:ln>
        </p:spPr>
        <p:txBody>
          <a:bodyPr wrap="none">
            <a:spAutoFit/>
          </a:bodyPr>
          <a:lstStyle/>
          <a:p>
            <a:pPr>
              <a:spcBef>
                <a:spcPct val="50000"/>
              </a:spcBef>
            </a:pPr>
            <a:r>
              <a:rPr lang="en-US" altLang="ja-JP">
                <a:solidFill>
                  <a:schemeClr val="tx1"/>
                </a:solidFill>
                <a:hlinkClick r:id="rId4" action="ppaction://hlinksldjump"/>
              </a:rPr>
              <a:t>1/1</a:t>
            </a:r>
            <a:endParaRPr lang="en-US" altLang="ja-JP">
              <a:solidFill>
                <a:schemeClr val="tx1"/>
              </a:solidFill>
            </a:endParaRPr>
          </a:p>
        </p:txBody>
      </p:sp>
      <p:sp>
        <p:nvSpPr>
          <p:cNvPr id="67588" name="Rectangle 8"/>
          <p:cNvSpPr>
            <a:spLocks noChangeArrowheads="1"/>
          </p:cNvSpPr>
          <p:nvPr/>
        </p:nvSpPr>
        <p:spPr bwMode="auto">
          <a:xfrm>
            <a:off x="31750" y="4948238"/>
            <a:ext cx="12188825" cy="0"/>
          </a:xfrm>
          <a:prstGeom prst="rect">
            <a:avLst/>
          </a:prstGeom>
          <a:noFill/>
          <a:ln w="9525">
            <a:noFill/>
            <a:miter lim="800000"/>
            <a:headEnd/>
            <a:tailEnd/>
          </a:ln>
        </p:spPr>
        <p:txBody>
          <a:bodyPr wrap="none" anchor="ctr">
            <a:spAutoFit/>
          </a:bodyPr>
          <a:lstStyle/>
          <a:p>
            <a:endParaRPr lang="ja-JP" altLang="en-US"/>
          </a:p>
        </p:txBody>
      </p:sp>
      <p:sp>
        <p:nvSpPr>
          <p:cNvPr id="67589" name="Rectangle 10"/>
          <p:cNvSpPr>
            <a:spLocks noChangeArrowheads="1"/>
          </p:cNvSpPr>
          <p:nvPr/>
        </p:nvSpPr>
        <p:spPr bwMode="auto">
          <a:xfrm>
            <a:off x="1485900" y="1738313"/>
            <a:ext cx="9217025" cy="4211637"/>
          </a:xfrm>
          <a:prstGeom prst="rect">
            <a:avLst/>
          </a:prstGeom>
          <a:noFill/>
          <a:ln w="9525">
            <a:noFill/>
            <a:miter lim="800000"/>
            <a:headEnd/>
            <a:tailEnd/>
          </a:ln>
        </p:spPr>
        <p:txBody>
          <a:bodyPr anchor="ctr">
            <a:spAutoFit/>
          </a:bodyPr>
          <a:lstStyle/>
          <a:p>
            <a:pPr algn="dist"/>
            <a:r>
              <a:rPr lang="ja-JP" altLang="en-US" sz="1800">
                <a:solidFill>
                  <a:schemeClr val="tx1"/>
                </a:solidFill>
              </a:rPr>
              <a:t>・</a:t>
            </a:r>
            <a:r>
              <a:rPr lang="en-US" altLang="ja-JP" sz="1800">
                <a:solidFill>
                  <a:schemeClr val="tx1"/>
                </a:solidFill>
              </a:rPr>
              <a:t>XRF</a:t>
            </a:r>
            <a:r>
              <a:rPr lang="ja-JP" altLang="en-US" sz="1800">
                <a:solidFill>
                  <a:schemeClr val="tx1"/>
                </a:solidFill>
              </a:rPr>
              <a:t>と</a:t>
            </a:r>
            <a:r>
              <a:rPr lang="en-US" altLang="ja-JP" sz="1800">
                <a:solidFill>
                  <a:schemeClr val="tx1"/>
                </a:solidFill>
              </a:rPr>
              <a:t>XLX</a:t>
            </a:r>
            <a:r>
              <a:rPr lang="ja-JP" altLang="en-US" sz="1800">
                <a:solidFill>
                  <a:schemeClr val="tx1"/>
                </a:solidFill>
              </a:rPr>
              <a:t>はリフレクター名とホストファイルやリンクコマンドのプリフィックスとして使用される。 </a:t>
            </a:r>
          </a:p>
          <a:p>
            <a:pPr algn="dist"/>
            <a:r>
              <a:rPr lang="ja-JP" altLang="en-US" sz="1800">
                <a:solidFill>
                  <a:schemeClr val="tx1"/>
                </a:solidFill>
              </a:rPr>
              <a:t>　</a:t>
            </a:r>
            <a:r>
              <a:rPr lang="en-US" altLang="ja-JP" sz="1800">
                <a:solidFill>
                  <a:schemeClr val="tx1"/>
                </a:solidFill>
              </a:rPr>
              <a:t>XRF</a:t>
            </a:r>
            <a:r>
              <a:rPr lang="ja-JP" altLang="en-US" sz="1800">
                <a:solidFill>
                  <a:schemeClr val="tx1"/>
                </a:solidFill>
              </a:rPr>
              <a:t>のプリフィックスでアドレス指定するのが</a:t>
            </a:r>
            <a:r>
              <a:rPr lang="en-US" altLang="ja-JP" sz="1800">
                <a:solidFill>
                  <a:schemeClr val="tx1"/>
                </a:solidFill>
              </a:rPr>
              <a:t>XRF</a:t>
            </a:r>
            <a:r>
              <a:rPr lang="ja-JP" altLang="en-US" sz="1800">
                <a:solidFill>
                  <a:schemeClr val="tx1"/>
                </a:solidFill>
              </a:rPr>
              <a:t>リフレクタで </a:t>
            </a:r>
            <a:r>
              <a:rPr lang="en-US" altLang="ja-JP" sz="1800">
                <a:solidFill>
                  <a:schemeClr val="tx1"/>
                </a:solidFill>
              </a:rPr>
              <a:t>XRF</a:t>
            </a:r>
            <a:r>
              <a:rPr lang="ja-JP" altLang="en-US" sz="1800">
                <a:solidFill>
                  <a:schemeClr val="tx1"/>
                </a:solidFill>
              </a:rPr>
              <a:t>、</a:t>
            </a:r>
            <a:r>
              <a:rPr lang="en-US" altLang="ja-JP" sz="1800">
                <a:solidFill>
                  <a:schemeClr val="tx1"/>
                </a:solidFill>
              </a:rPr>
              <a:t>DCS</a:t>
            </a:r>
            <a:r>
              <a:rPr lang="ja-JP" altLang="en-US" sz="1800">
                <a:solidFill>
                  <a:schemeClr val="tx1"/>
                </a:solidFill>
              </a:rPr>
              <a:t>、または</a:t>
            </a:r>
            <a:r>
              <a:rPr lang="en-US" altLang="ja-JP" sz="1800">
                <a:solidFill>
                  <a:schemeClr val="tx1"/>
                </a:solidFill>
              </a:rPr>
              <a:t>REF</a:t>
            </a:r>
            <a:r>
              <a:rPr lang="ja-JP" altLang="en-US" sz="1800">
                <a:solidFill>
                  <a:schemeClr val="tx1"/>
                </a:solidFill>
              </a:rPr>
              <a:t>のプリ</a:t>
            </a:r>
          </a:p>
          <a:p>
            <a:r>
              <a:rPr lang="ja-JP" altLang="en-US" sz="1800">
                <a:solidFill>
                  <a:schemeClr val="tx1"/>
                </a:solidFill>
              </a:rPr>
              <a:t>　フィックスでアドレス指定する総称が</a:t>
            </a:r>
            <a:r>
              <a:rPr lang="en-US" altLang="ja-JP" sz="1800">
                <a:solidFill>
                  <a:schemeClr val="tx1"/>
                </a:solidFill>
              </a:rPr>
              <a:t>XLX</a:t>
            </a:r>
            <a:r>
              <a:rPr lang="ja-JP" altLang="en-US" sz="1800">
                <a:solidFill>
                  <a:schemeClr val="tx1"/>
                </a:solidFill>
              </a:rPr>
              <a:t>リフレクターである。</a:t>
            </a:r>
          </a:p>
          <a:p>
            <a:pPr algn="dist"/>
            <a:endParaRPr lang="ja-JP" altLang="en-US" sz="1800">
              <a:solidFill>
                <a:schemeClr val="tx1"/>
              </a:solidFill>
            </a:endParaRPr>
          </a:p>
          <a:p>
            <a:pPr algn="dist"/>
            <a:r>
              <a:rPr lang="ja-JP" altLang="en-US" sz="1800">
                <a:solidFill>
                  <a:schemeClr val="tx1"/>
                </a:solidFill>
              </a:rPr>
              <a:t>・</a:t>
            </a:r>
            <a:r>
              <a:rPr lang="en-US" altLang="ja-JP" sz="1800">
                <a:solidFill>
                  <a:schemeClr val="tx1"/>
                </a:solidFill>
              </a:rPr>
              <a:t>XRF</a:t>
            </a:r>
            <a:r>
              <a:rPr lang="ja-JP" altLang="en-US" sz="1800">
                <a:solidFill>
                  <a:schemeClr val="tx1"/>
                </a:solidFill>
              </a:rPr>
              <a:t>は、技術的な改良とリンク機能をもって</a:t>
            </a:r>
            <a:r>
              <a:rPr lang="en-US" altLang="ja-JP" sz="1800">
                <a:solidFill>
                  <a:schemeClr val="tx1"/>
                </a:solidFill>
              </a:rPr>
              <a:t>D-Plus</a:t>
            </a:r>
            <a:r>
              <a:rPr lang="ja-JP" altLang="en-US" sz="1800">
                <a:solidFill>
                  <a:schemeClr val="tx1"/>
                </a:solidFill>
              </a:rPr>
              <a:t>リフレクタの代替でオープンソースとして</a:t>
            </a:r>
          </a:p>
          <a:p>
            <a:pPr algn="dist"/>
            <a:r>
              <a:rPr lang="ja-JP" altLang="en-US" sz="1800">
                <a:solidFill>
                  <a:schemeClr val="tx1"/>
                </a:solidFill>
              </a:rPr>
              <a:t>　スタートした。 オープンソースは、ユーザーがコールサインを中央機関に登録する必要がなく、</a:t>
            </a:r>
          </a:p>
          <a:p>
            <a:pPr algn="dist"/>
            <a:r>
              <a:rPr lang="ja-JP" altLang="en-US" sz="1800">
                <a:solidFill>
                  <a:schemeClr val="tx1"/>
                </a:solidFill>
              </a:rPr>
              <a:t>　リフレクター管理者は、中央機関からリフレクターを立ち上げる許可を必要としないことを意味</a:t>
            </a:r>
          </a:p>
          <a:p>
            <a:pPr algn="dist"/>
            <a:r>
              <a:rPr lang="ja-JP" altLang="en-US" sz="1800">
                <a:solidFill>
                  <a:schemeClr val="tx1"/>
                </a:solidFill>
              </a:rPr>
              <a:t>　しました。 多くのユーザーや管理者にとって、この独立性は非常に重要でした。</a:t>
            </a:r>
          </a:p>
          <a:p>
            <a:pPr algn="dist"/>
            <a:endParaRPr lang="ja-JP" altLang="en-US" sz="1800">
              <a:solidFill>
                <a:schemeClr val="tx1"/>
              </a:solidFill>
            </a:endParaRPr>
          </a:p>
          <a:p>
            <a:pPr algn="dist"/>
            <a:r>
              <a:rPr lang="ja-JP" altLang="en-US" sz="1800">
                <a:solidFill>
                  <a:schemeClr val="tx1"/>
                </a:solidFill>
              </a:rPr>
              <a:t>・</a:t>
            </a:r>
            <a:r>
              <a:rPr lang="en-US" altLang="ja-JP" sz="1800">
                <a:solidFill>
                  <a:schemeClr val="tx1"/>
                </a:solidFill>
              </a:rPr>
              <a:t>XLX</a:t>
            </a:r>
            <a:r>
              <a:rPr lang="ja-JP" altLang="en-US" sz="1800">
                <a:solidFill>
                  <a:schemeClr val="tx1"/>
                </a:solidFill>
              </a:rPr>
              <a:t>は</a:t>
            </a:r>
            <a:r>
              <a:rPr lang="en-US" altLang="ja-JP" sz="1800">
                <a:solidFill>
                  <a:schemeClr val="tx1"/>
                </a:solidFill>
              </a:rPr>
              <a:t>D-STAR</a:t>
            </a:r>
            <a:r>
              <a:rPr lang="ja-JP" altLang="en-US" sz="1800">
                <a:solidFill>
                  <a:schemeClr val="tx1"/>
                </a:solidFill>
              </a:rPr>
              <a:t>の一部である</a:t>
            </a:r>
            <a:r>
              <a:rPr lang="en-US" altLang="ja-JP" sz="1800">
                <a:solidFill>
                  <a:schemeClr val="tx1"/>
                </a:solidFill>
              </a:rPr>
              <a:t>DPlus</a:t>
            </a:r>
            <a:r>
              <a:rPr lang="ja-JP" altLang="en-US" sz="1800">
                <a:solidFill>
                  <a:schemeClr val="tx1"/>
                </a:solidFill>
              </a:rPr>
              <a:t>、</a:t>
            </a:r>
            <a:r>
              <a:rPr lang="en-US" altLang="ja-JP" sz="1800">
                <a:solidFill>
                  <a:schemeClr val="tx1"/>
                </a:solidFill>
              </a:rPr>
              <a:t>DExtra</a:t>
            </a:r>
            <a:r>
              <a:rPr lang="ja-JP" altLang="en-US" sz="1800">
                <a:solidFill>
                  <a:schemeClr val="tx1"/>
                </a:solidFill>
              </a:rPr>
              <a:t>、</a:t>
            </a:r>
            <a:r>
              <a:rPr lang="en-US" altLang="ja-JP" sz="1800">
                <a:solidFill>
                  <a:schemeClr val="tx1"/>
                </a:solidFill>
              </a:rPr>
              <a:t>DCS</a:t>
            </a:r>
            <a:r>
              <a:rPr lang="ja-JP" altLang="en-US" sz="1800">
                <a:solidFill>
                  <a:schemeClr val="tx1"/>
                </a:solidFill>
              </a:rPr>
              <a:t>プロトコルを使用できる</a:t>
            </a:r>
            <a:r>
              <a:rPr lang="en-US" altLang="ja-JP" sz="1800">
                <a:solidFill>
                  <a:schemeClr val="tx1"/>
                </a:solidFill>
              </a:rPr>
              <a:t>D-STAR</a:t>
            </a:r>
            <a:r>
              <a:rPr lang="ja-JP" altLang="en-US" sz="1800">
                <a:solidFill>
                  <a:schemeClr val="tx1"/>
                </a:solidFill>
              </a:rPr>
              <a:t>リフレ</a:t>
            </a:r>
          </a:p>
          <a:p>
            <a:r>
              <a:rPr lang="ja-JP" altLang="en-US" sz="1800">
                <a:solidFill>
                  <a:schemeClr val="tx1"/>
                </a:solidFill>
              </a:rPr>
              <a:t>　クタとして開始されました。</a:t>
            </a:r>
          </a:p>
          <a:p>
            <a:pPr algn="dist"/>
            <a:endParaRPr lang="ja-JP" altLang="en-US" sz="1800">
              <a:solidFill>
                <a:schemeClr val="tx1"/>
              </a:solidFill>
            </a:endParaRPr>
          </a:p>
          <a:p>
            <a:pPr algn="dist"/>
            <a:r>
              <a:rPr lang="ja-JP" altLang="en-US" sz="1800">
                <a:solidFill>
                  <a:schemeClr val="tx1"/>
                </a:solidFill>
              </a:rPr>
              <a:t>海外の資料を見ても</a:t>
            </a:r>
            <a:r>
              <a:rPr lang="en-US" altLang="ja-JP" sz="1800">
                <a:solidFill>
                  <a:schemeClr val="tx1"/>
                </a:solidFill>
              </a:rPr>
              <a:t>XLX </a:t>
            </a:r>
            <a:r>
              <a:rPr lang="ja-JP" altLang="en-US" sz="1800">
                <a:solidFill>
                  <a:schemeClr val="tx1"/>
                </a:solidFill>
              </a:rPr>
              <a:t>と</a:t>
            </a:r>
            <a:r>
              <a:rPr lang="en-US" altLang="ja-JP" sz="1800">
                <a:solidFill>
                  <a:schemeClr val="tx1"/>
                </a:solidFill>
              </a:rPr>
              <a:t>XRF</a:t>
            </a:r>
            <a:r>
              <a:rPr lang="ja-JP" altLang="en-US" sz="1800">
                <a:solidFill>
                  <a:schemeClr val="tx1"/>
                </a:solidFill>
              </a:rPr>
              <a:t>の区別が分かりにくいですが</a:t>
            </a:r>
            <a:r>
              <a:rPr lang="en-US" altLang="ja-JP" sz="1800">
                <a:solidFill>
                  <a:schemeClr val="tx1"/>
                </a:solidFill>
              </a:rPr>
              <a:t>XLX569</a:t>
            </a:r>
            <a:r>
              <a:rPr lang="ja-JP" altLang="en-US" sz="1800">
                <a:solidFill>
                  <a:schemeClr val="tx1"/>
                </a:solidFill>
              </a:rPr>
              <a:t>とか</a:t>
            </a:r>
            <a:r>
              <a:rPr lang="en-US" altLang="ja-JP" sz="1800">
                <a:solidFill>
                  <a:schemeClr val="tx1"/>
                </a:solidFill>
              </a:rPr>
              <a:t>XLX595</a:t>
            </a:r>
            <a:r>
              <a:rPr lang="ja-JP" altLang="en-US" sz="1800">
                <a:solidFill>
                  <a:schemeClr val="tx1"/>
                </a:solidFill>
              </a:rPr>
              <a:t>などはそのリフレクターのコールサインと考え、</a:t>
            </a:r>
            <a:r>
              <a:rPr lang="en-US" altLang="ja-JP" sz="1800">
                <a:solidFill>
                  <a:schemeClr val="tx1"/>
                </a:solidFill>
              </a:rPr>
              <a:t>XRF569</a:t>
            </a:r>
            <a:r>
              <a:rPr lang="ja-JP" altLang="en-US" sz="1800">
                <a:solidFill>
                  <a:schemeClr val="tx1"/>
                </a:solidFill>
              </a:rPr>
              <a:t>とか</a:t>
            </a:r>
            <a:r>
              <a:rPr lang="en-US" altLang="ja-JP" sz="1800">
                <a:solidFill>
                  <a:schemeClr val="tx1"/>
                </a:solidFill>
              </a:rPr>
              <a:t>REF595</a:t>
            </a:r>
            <a:r>
              <a:rPr lang="ja-JP" altLang="en-US" sz="1800">
                <a:solidFill>
                  <a:schemeClr val="tx1"/>
                </a:solidFill>
              </a:rPr>
              <a:t>はその</a:t>
            </a:r>
            <a:r>
              <a:rPr lang="en-US" altLang="ja-JP" sz="1800">
                <a:solidFill>
                  <a:schemeClr val="tx1"/>
                </a:solidFill>
              </a:rPr>
              <a:t>QTH</a:t>
            </a:r>
            <a:r>
              <a:rPr lang="ja-JP" altLang="en-US" sz="1800">
                <a:solidFill>
                  <a:schemeClr val="tx1"/>
                </a:solidFill>
              </a:rPr>
              <a:t>と考えると分かりやすい</a:t>
            </a:r>
          </a:p>
          <a:p>
            <a:r>
              <a:rPr lang="ja-JP" altLang="en-US" sz="1800">
                <a:solidFill>
                  <a:schemeClr val="tx1"/>
                </a:solidFill>
              </a:rPr>
              <a:t>のでは・・・・・</a:t>
            </a:r>
          </a:p>
        </p:txBody>
      </p:sp>
    </p:spTree>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Business digital blue tunnel presentation (widescreen)</Template>
  <TotalTime>2886</TotalTime>
  <Words>3626</Words>
  <Application>Microsoft Office PowerPoint</Application>
  <PresentationFormat>ユーザー設定</PresentationFormat>
  <Paragraphs>451</Paragraphs>
  <Slides>38</Slides>
  <Notes>12</Notes>
  <HiddenSlides>0</HiddenSlides>
  <MMClips>0</MMClips>
  <ScaleCrop>false</ScaleCrop>
  <HeadingPairs>
    <vt:vector size="6" baseType="variant">
      <vt:variant>
        <vt:lpstr>使用されているフォント</vt:lpstr>
      </vt:variant>
      <vt:variant>
        <vt:i4>11</vt:i4>
      </vt:variant>
      <vt:variant>
        <vt:lpstr>デザイン テンプレート</vt:lpstr>
      </vt:variant>
      <vt:variant>
        <vt:i4>8</vt:i4>
      </vt:variant>
      <vt:variant>
        <vt:lpstr>スライド タイトル</vt:lpstr>
      </vt:variant>
      <vt:variant>
        <vt:i4>38</vt:i4>
      </vt:variant>
    </vt:vector>
  </HeadingPairs>
  <TitlesOfParts>
    <vt:vector size="57" baseType="lpstr">
      <vt:lpstr>Arial</vt:lpstr>
      <vt:lpstr>ＭＳ Ｐゴシック</vt:lpstr>
      <vt:lpstr>Corbel</vt:lpstr>
      <vt:lpstr>ＭＳ ゴシック</vt:lpstr>
      <vt:lpstr>HGP創英角ﾎﾟｯﾌﾟ体</vt:lpstr>
      <vt:lpstr>ＭＳ Ｐ明朝</vt:lpstr>
      <vt:lpstr>Times New Roman</vt:lpstr>
      <vt:lpstr>Century</vt:lpstr>
      <vt:lpstr>ＭＳ 明朝</vt:lpstr>
      <vt:lpstr>AR PＰＯＰ４B</vt:lpstr>
      <vt:lpstr>Calibri</vt:lpstr>
      <vt:lpstr>Digital Blue Tunnel 16x9</vt:lpstr>
      <vt:lpstr>Digital Blue Tunnel 16x9</vt:lpstr>
      <vt:lpstr>Digital Blue Tunnel 16x9</vt:lpstr>
      <vt:lpstr>Digital Blue Tunnel 16x9</vt:lpstr>
      <vt:lpstr>Digital Blue Tunnel 16x9</vt:lpstr>
      <vt:lpstr>Digital Blue Tunnel 16x9</vt:lpstr>
      <vt:lpstr>Digital Blue Tunnel 16x9</vt:lpstr>
      <vt:lpstr>Digital Blue Tunnel 16x9</vt:lpstr>
      <vt:lpstr>スライド 1</vt:lpstr>
      <vt:lpstr>XLX Multiprotocol Gateway Reflector  を中心とした  アマチュアのデジタル音声通信</vt:lpstr>
      <vt:lpstr>現　在　に　至　る　経　緯 (1)</vt:lpstr>
      <vt:lpstr>スライド 4</vt:lpstr>
      <vt:lpstr>国内の代表的なデジタルモード</vt:lpstr>
      <vt:lpstr>何故 XLX リフレクターが増えるのか</vt:lpstr>
      <vt:lpstr>XLXリフレクターとノード局</vt:lpstr>
      <vt:lpstr>XLXリフレクターを開設しよう</vt:lpstr>
      <vt:lpstr>リフレクターを使おう</vt:lpstr>
      <vt:lpstr>スライド 10</vt:lpstr>
      <vt:lpstr>スライド 11</vt:lpstr>
      <vt:lpstr>海外局との交信</vt:lpstr>
      <vt:lpstr>スライド 13</vt:lpstr>
      <vt:lpstr>デジタル音声通信の今後</vt:lpstr>
      <vt:lpstr>XLX Multiprotocol Reflector Gateway, Our Vision</vt:lpstr>
      <vt:lpstr>Open Discussion</vt:lpstr>
      <vt:lpstr>スライド 17</vt:lpstr>
      <vt:lpstr>スライド 18</vt:lpstr>
      <vt:lpstr>スライド 19</vt:lpstr>
      <vt:lpstr>スライド 20</vt:lpstr>
      <vt:lpstr>スライド 21</vt:lpstr>
      <vt:lpstr>スライド 22</vt:lpstr>
      <vt:lpstr>スライド 23</vt:lpstr>
      <vt:lpstr>スライド 24</vt:lpstr>
      <vt:lpstr>スライド 25</vt:lpstr>
      <vt:lpstr>スライド 26</vt:lpstr>
      <vt:lpstr>XLXreflectorとノード局</vt:lpstr>
      <vt:lpstr>Wires-X</vt:lpstr>
      <vt:lpstr>ターミナルモードとアクセスポイントモード</vt:lpstr>
      <vt:lpstr>スマホやタブレットでThumbDV</vt:lpstr>
      <vt:lpstr>DV通信システムの成りたち</vt:lpstr>
      <vt:lpstr>ネットワークのプロトコル対RF(無線)</vt:lpstr>
      <vt:lpstr>ディジタルリピーターとFMリピーター</vt:lpstr>
      <vt:lpstr>スライド 34</vt:lpstr>
      <vt:lpstr>スライド 35</vt:lpstr>
      <vt:lpstr>スライド 36</vt:lpstr>
      <vt:lpstr>スライド 37</vt:lpstr>
      <vt:lpstr>スライド 38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XLX Multiprotocol</dc:title>
  <dc:creator/>
  <cp:keywords/>
  <cp:lastModifiedBy/>
  <cp:revision>136</cp:revision>
  <dcterms:created xsi:type="dcterms:W3CDTF">2016-05-26T07:15:08Z</dcterms:created>
  <dcterms:modified xsi:type="dcterms:W3CDTF">2018-05-17T02:01:02Z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TC028952619991</vt:lpwstr>
  </property>
</Properties>
</file>