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61" r:id="rId3"/>
    <p:sldId id="266" r:id="rId4"/>
    <p:sldId id="263" r:id="rId5"/>
    <p:sldId id="264" r:id="rId6"/>
    <p:sldId id="265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>
      <p:cViewPr varScale="1">
        <p:scale>
          <a:sx n="110" d="100"/>
          <a:sy n="110" d="100"/>
        </p:scale>
        <p:origin x="-16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60930-DB46-4917-B15A-DE679FD14692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083F1-B2C8-407B-8A25-D8163CD2B30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6BE45-CCDE-43B6-9E48-5D8D5E05753E}" type="datetimeFigureOut">
              <a:rPr kumimoji="1" lang="ja-JP" altLang="en-US" smtClean="0"/>
              <a:pPr/>
              <a:t>2017/11/3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35F2E-59CD-4216-9514-E42A8D753EF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 rot="1509431">
            <a:off x="2200176" y="1239931"/>
            <a:ext cx="4740711" cy="44646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500" cap="none" spc="6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Stencil Std" pitchFamily="82" charset="0"/>
              </a:rPr>
              <a:t>JA3GQJ OSAKA JAPAN</a:t>
            </a:r>
            <a:endParaRPr lang="ja-JP" altLang="en-US" sz="8500" cap="none" spc="6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Stencil Std" pitchFamily="82" charset="0"/>
            </a:endParaRPr>
          </a:p>
        </p:txBody>
      </p:sp>
      <p:pic>
        <p:nvPicPr>
          <p:cNvPr id="2050" name="Picture 2" descr="C:\Users\Shu\Pictures\cq100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9580" y="2708920"/>
            <a:ext cx="3049274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hu\Desktop\CQ-100\Wall gif\logo - コピー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6033" y="1628800"/>
            <a:ext cx="3442492" cy="3006912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 rot="1509431">
            <a:off x="2200176" y="1239931"/>
            <a:ext cx="4740711" cy="44646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500" cap="none" spc="6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Stencil Std" pitchFamily="82" charset="0"/>
              </a:rPr>
              <a:t>JA3GQJ OSAKA JAPAN</a:t>
            </a:r>
            <a:endParaRPr lang="ja-JP" altLang="en-US" sz="8500" cap="none" spc="6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 rot="1509431">
            <a:off x="2200176" y="1239931"/>
            <a:ext cx="4740711" cy="44646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500" cap="none" spc="6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Stencil Std" pitchFamily="82" charset="0"/>
              </a:rPr>
              <a:t>JA3GQJ OSAKA JAPAN</a:t>
            </a:r>
            <a:endParaRPr lang="ja-JP" altLang="en-US" sz="8500" cap="none" spc="6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2"/>
          <p:cNvGrpSpPr/>
          <p:nvPr/>
        </p:nvGrpSpPr>
        <p:grpSpPr>
          <a:xfrm>
            <a:off x="441666" y="116632"/>
            <a:ext cx="8280920" cy="6552728"/>
            <a:chOff x="467544" y="116632"/>
            <a:chExt cx="8280920" cy="6552728"/>
          </a:xfrm>
        </p:grpSpPr>
        <p:cxnSp>
          <p:nvCxnSpPr>
            <p:cNvPr id="6" name="直線コネクタ 5"/>
            <p:cNvCxnSpPr/>
            <p:nvPr/>
          </p:nvCxnSpPr>
          <p:spPr>
            <a:xfrm>
              <a:off x="467544" y="3336312"/>
              <a:ext cx="82809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>
              <a:off x="4572000" y="116632"/>
              <a:ext cx="0" cy="6552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 rot="1509431">
            <a:off x="2200176" y="1239931"/>
            <a:ext cx="4740711" cy="44646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500" cap="none" spc="600" dirty="0" smtClean="0">
                <a:ln w="11430"/>
                <a:solidFill>
                  <a:schemeClr val="bg1">
                    <a:lumMod val="75000"/>
                  </a:schemeClr>
                </a:solidFill>
                <a:latin typeface="Stencil Std" pitchFamily="82" charset="0"/>
              </a:rPr>
              <a:t>JA3GQJ OSAKA JAPAN</a:t>
            </a:r>
            <a:endParaRPr lang="ja-JP" altLang="en-US" sz="8500" cap="none" spc="600" dirty="0">
              <a:ln w="11430"/>
              <a:solidFill>
                <a:schemeClr val="bg1">
                  <a:lumMod val="75000"/>
                </a:schemeClr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chemeClr val="bg1">
                    <a:lumMod val="75000"/>
                  </a:schemeClr>
                </a:solidFill>
                <a:latin typeface="Stencil Std" pitchFamily="82" charset="0"/>
              </a:rPr>
              <a:t>TNX FB QSO</a:t>
            </a:r>
            <a:endParaRPr kumimoji="1" lang="ja-JP" altLang="en-US" sz="6000" dirty="0">
              <a:solidFill>
                <a:schemeClr val="bg1">
                  <a:lumMod val="75000"/>
                </a:schemeClr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 rot="1509431">
            <a:off x="2200176" y="1239931"/>
            <a:ext cx="4740711" cy="44646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5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JA3GQJ OSAKA JAPAN</a:t>
            </a:r>
            <a:endParaRPr lang="ja-JP" altLang="en-US" sz="85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rgbClr val="FF0000"/>
                </a:solidFill>
                <a:latin typeface="Stencil Std" pitchFamily="82" charset="0"/>
              </a:rPr>
              <a:t>TNX FB QSO</a:t>
            </a:r>
            <a:endParaRPr kumimoji="1" lang="ja-JP" altLang="en-US" sz="6000" dirty="0">
              <a:solidFill>
                <a:srgbClr val="FF0000"/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 rot="1509431">
            <a:off x="2200176" y="1239931"/>
            <a:ext cx="4740711" cy="44646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500" cap="none" spc="600" dirty="0" smtClean="0">
                <a:ln w="11430"/>
                <a:solidFill>
                  <a:schemeClr val="bg1">
                    <a:lumMod val="75000"/>
                  </a:schemeClr>
                </a:solidFill>
                <a:latin typeface="Stencil Std" pitchFamily="82" charset="0"/>
              </a:rPr>
              <a:t>JA3GQJ OSAKA JAPAN</a:t>
            </a:r>
            <a:endParaRPr lang="ja-JP" altLang="en-US" sz="8500" cap="none" spc="600" dirty="0">
              <a:ln w="11430"/>
              <a:solidFill>
                <a:schemeClr val="bg1">
                  <a:lumMod val="75000"/>
                </a:schemeClr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chemeClr val="bg1">
                    <a:lumMod val="75000"/>
                  </a:schemeClr>
                </a:solidFill>
                <a:latin typeface="Stencil Std" pitchFamily="82" charset="0"/>
              </a:rPr>
              <a:t>XLX 569 XRF</a:t>
            </a:r>
            <a:endParaRPr kumimoji="1" lang="ja-JP" altLang="en-US" sz="6000" dirty="0">
              <a:solidFill>
                <a:schemeClr val="bg1">
                  <a:lumMod val="75000"/>
                </a:schemeClr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 rot="21053636">
            <a:off x="2262438" y="1414755"/>
            <a:ext cx="4770777" cy="432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54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D-star ham club OSAKA JAPAN</a:t>
            </a:r>
            <a:endParaRPr lang="ja-JP" altLang="en-US" sz="54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rgbClr val="FF0000"/>
                </a:solidFill>
                <a:latin typeface="Stencil Std" pitchFamily="82" charset="0"/>
              </a:rPr>
              <a:t>XLX 569 XRF</a:t>
            </a:r>
            <a:endParaRPr kumimoji="1" lang="ja-JP" altLang="en-US" sz="6000" dirty="0">
              <a:solidFill>
                <a:srgbClr val="FF0000"/>
              </a:solidFill>
              <a:latin typeface="Stencil Std" pitchFamily="82" charset="0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1475656" y="3429000"/>
            <a:ext cx="6336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4572000" y="548680"/>
            <a:ext cx="0" cy="5976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 rot="21053636">
            <a:off x="2262438" y="1414755"/>
            <a:ext cx="4770777" cy="432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54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D-star ham club OSAKA JAPAN</a:t>
            </a:r>
            <a:endParaRPr lang="ja-JP" altLang="en-US" sz="54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rgbClr val="FF0000"/>
                </a:solidFill>
                <a:latin typeface="Stencil Std" pitchFamily="82" charset="0"/>
              </a:rPr>
              <a:t>XLX 569 XRF</a:t>
            </a:r>
            <a:endParaRPr kumimoji="1" lang="ja-JP" altLang="en-US" sz="6000" dirty="0">
              <a:solidFill>
                <a:srgbClr val="FF0000"/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52</Words>
  <Application>Microsoft Office PowerPoint</Application>
  <PresentationFormat>画面に合わせる (4:3)</PresentationFormat>
  <Paragraphs>22</Paragraphs>
  <Slides>9</Slides>
  <Notes>9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Windows ユーザー</dc:creator>
  <cp:lastModifiedBy>Shu</cp:lastModifiedBy>
  <cp:revision>24</cp:revision>
  <dcterms:created xsi:type="dcterms:W3CDTF">2017-07-26T06:54:58Z</dcterms:created>
  <dcterms:modified xsi:type="dcterms:W3CDTF">2017-11-02T23:28:29Z</dcterms:modified>
</cp:coreProperties>
</file>