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E5272-5044-4430-8060-3208647690B2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9FABE-8BC2-429C-8206-D61431AD069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083F1-B2C8-407B-8A25-D8163CD2B30A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3148-7546-462F-9856-F8C419D631C7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283148-7546-462F-9856-F8C419D631C7}" type="datetimeFigureOut">
              <a:rPr kumimoji="1" lang="ja-JP" altLang="en-US" smtClean="0"/>
              <a:pPr/>
              <a:t>2017/12/14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BEAE90-E302-4536-95C6-50E14C4C5572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グループ化 11"/>
          <p:cNvGrpSpPr/>
          <p:nvPr/>
        </p:nvGrpSpPr>
        <p:grpSpPr>
          <a:xfrm>
            <a:off x="2483768" y="836712"/>
            <a:ext cx="2575509" cy="778641"/>
            <a:chOff x="2827306" y="2002287"/>
            <a:chExt cx="2575509" cy="778641"/>
          </a:xfrm>
        </p:grpSpPr>
        <p:pic>
          <p:nvPicPr>
            <p:cNvPr id="1026" name="Picture 2" descr="C:\Users\Shu\Desktop\dvc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27306" y="2002287"/>
              <a:ext cx="808589" cy="778641"/>
            </a:xfrm>
            <a:prstGeom prst="rect">
              <a:avLst/>
            </a:prstGeom>
            <a:noFill/>
          </p:spPr>
        </p:pic>
        <p:pic>
          <p:nvPicPr>
            <p:cNvPr id="1027" name="Picture 3" descr="C:\Users\Shu\Desktop\XLX資料\dvc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0215" y="2002287"/>
              <a:ext cx="1752600" cy="723900"/>
            </a:xfrm>
            <a:prstGeom prst="rect">
              <a:avLst/>
            </a:prstGeom>
            <a:noFill/>
          </p:spPr>
        </p:pic>
      </p:grpSp>
      <p:grpSp>
        <p:nvGrpSpPr>
          <p:cNvPr id="8" name="グループ化 7"/>
          <p:cNvGrpSpPr/>
          <p:nvPr/>
        </p:nvGrpSpPr>
        <p:grpSpPr>
          <a:xfrm>
            <a:off x="1259632" y="1985732"/>
            <a:ext cx="4187293" cy="1263520"/>
            <a:chOff x="1259632" y="1985732"/>
            <a:chExt cx="4187293" cy="1263520"/>
          </a:xfrm>
        </p:grpSpPr>
        <p:pic>
          <p:nvPicPr>
            <p:cNvPr id="1030" name="Picture 6" descr="C:\Users\Shu\Desktop\dvc_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89413" y="2011833"/>
              <a:ext cx="2957512" cy="1220787"/>
            </a:xfrm>
            <a:prstGeom prst="rect">
              <a:avLst/>
            </a:prstGeom>
            <a:noFill/>
          </p:spPr>
        </p:pic>
        <p:pic>
          <p:nvPicPr>
            <p:cNvPr id="1031" name="Picture 7" descr="C:\Users\Shu\Desktop\dvc (2)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59632" y="1985732"/>
              <a:ext cx="1312117" cy="1263520"/>
            </a:xfrm>
            <a:prstGeom prst="rect">
              <a:avLst/>
            </a:prstGeom>
            <a:noFill/>
          </p:spPr>
        </p:pic>
      </p:grpSp>
      <p:sp>
        <p:nvSpPr>
          <p:cNvPr id="10" name="テキスト ボックス 9"/>
          <p:cNvSpPr txBox="1"/>
          <p:nvPr/>
        </p:nvSpPr>
        <p:spPr>
          <a:xfrm>
            <a:off x="445423" y="4941168"/>
            <a:ext cx="8208912" cy="4616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XLX</a:t>
            </a:r>
            <a:r>
              <a:rPr kumimoji="1" lang="ja-JP" alt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マルチ・プロトコル・ゲートウェイ・リフレクター　入　門</a:t>
            </a:r>
            <a:endParaRPr kumimoji="1" lang="ja-JP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95536" y="3933056"/>
            <a:ext cx="8208912" cy="46166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XLX</a:t>
            </a:r>
            <a:r>
              <a:rPr kumimoji="1" lang="ja-JP" alt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マルチ・プロトコル・ゲートウェイ・リフレクター　資　料</a:t>
            </a:r>
            <a:endParaRPr kumimoji="1" lang="ja-JP" alt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/>
          <p:cNvGrpSpPr/>
          <p:nvPr/>
        </p:nvGrpSpPr>
        <p:grpSpPr>
          <a:xfrm>
            <a:off x="395536" y="2276872"/>
            <a:ext cx="8258799" cy="1469777"/>
            <a:chOff x="395536" y="3933056"/>
            <a:chExt cx="8258799" cy="1469777"/>
          </a:xfrm>
        </p:grpSpPr>
        <p:sp>
          <p:nvSpPr>
            <p:cNvPr id="11" name="テキスト ボックス 10"/>
            <p:cNvSpPr txBox="1"/>
            <p:nvPr/>
          </p:nvSpPr>
          <p:spPr>
            <a:xfrm>
              <a:off x="445423" y="4941168"/>
              <a:ext cx="8208912" cy="4616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en-US" altLang="ja-JP" sz="2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tx1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AR Brush3 Bold" pitchFamily="34" charset="0"/>
                  <a:ea typeface="AR P新藝体E" pitchFamily="50" charset="-128"/>
                </a:rPr>
                <a:t>XLX</a:t>
              </a:r>
              <a:r>
                <a:rPr kumimoji="1" lang="ja-JP" altLang="en-US" sz="2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tx1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AR Brush3 Bold" pitchFamily="34" charset="0"/>
                  <a:ea typeface="AR P新藝体E" pitchFamily="50" charset="-128"/>
                </a:rPr>
                <a:t>マルチ・プロトコル・ゲートウェイ・リフレクター　入　門</a:t>
              </a:r>
              <a:endParaRPr kumimoji="1" lang="ja-JP" alt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endParaRPr>
            </a:p>
          </p:txBody>
        </p:sp>
        <p:sp>
          <p:nvSpPr>
            <p:cNvPr id="9" name="テキスト ボックス 8"/>
            <p:cNvSpPr txBox="1"/>
            <p:nvPr/>
          </p:nvSpPr>
          <p:spPr>
            <a:xfrm>
              <a:off x="395536" y="3933056"/>
              <a:ext cx="8208912" cy="4616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kumimoji="1" lang="en-US" altLang="ja-JP" sz="2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tx1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AR Brush3 Bold" pitchFamily="34" charset="0"/>
                  <a:ea typeface="AR P新藝体E" pitchFamily="50" charset="-128"/>
                </a:rPr>
                <a:t>XLX</a:t>
              </a:r>
              <a:r>
                <a:rPr kumimoji="1" lang="ja-JP" altLang="en-US" sz="2400" b="1" cap="all" dirty="0" smtClean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chemeClr val="tx1"/>
                  </a:solidFill>
                  <a:effectLst>
                    <a:reflection blurRad="12700" stA="28000" endPos="45000" dist="1000" dir="5400000" sy="-100000" algn="bl" rotWithShape="0"/>
                  </a:effectLst>
                  <a:latin typeface="AR Brush3 Bold" pitchFamily="34" charset="0"/>
                  <a:ea typeface="AR P新藝体E" pitchFamily="50" charset="-128"/>
                </a:rPr>
                <a:t>マルチ・プロトコル・ゲートウェイ・リフレクター　資　料</a:t>
              </a:r>
              <a:endParaRPr kumimoji="1" lang="ja-JP" alt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endParaRPr>
            </a:p>
          </p:txBody>
        </p:sp>
      </p:grpSp>
      <p:sp>
        <p:nvSpPr>
          <p:cNvPr id="5" name="テキスト ボックス 4"/>
          <p:cNvSpPr txBox="1"/>
          <p:nvPr/>
        </p:nvSpPr>
        <p:spPr>
          <a:xfrm>
            <a:off x="683568" y="4365104"/>
            <a:ext cx="8208912" cy="150810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en-US" altLang="ja-JP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  <a:p>
            <a:pPr algn="ctr"/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Multiprotocol gateway reflector</a:t>
            </a:r>
          </a:p>
          <a:p>
            <a:pPr algn="ctr"/>
            <a:r>
              <a:rPr lang="en-US" altLang="ja-JP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Interchangeable between D-Star AND  DMR</a:t>
            </a:r>
          </a:p>
          <a:p>
            <a:pPr algn="ctr"/>
            <a:endParaRPr kumimoji="1" lang="ja-JP" alt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1"/>
          <p:cNvGrpSpPr/>
          <p:nvPr/>
        </p:nvGrpSpPr>
        <p:grpSpPr>
          <a:xfrm>
            <a:off x="611560" y="620688"/>
            <a:ext cx="2575509" cy="778641"/>
            <a:chOff x="2827306" y="2002287"/>
            <a:chExt cx="2575509" cy="778641"/>
          </a:xfrm>
        </p:grpSpPr>
        <p:pic>
          <p:nvPicPr>
            <p:cNvPr id="1026" name="Picture 2" descr="C:\Users\Shu\Desktop\dvc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827306" y="2002287"/>
              <a:ext cx="808589" cy="778641"/>
            </a:xfrm>
            <a:prstGeom prst="rect">
              <a:avLst/>
            </a:prstGeom>
            <a:noFill/>
          </p:spPr>
        </p:pic>
        <p:pic>
          <p:nvPicPr>
            <p:cNvPr id="1027" name="Picture 3" descr="C:\Users\Shu\Desktop\XLX資料\dvc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650215" y="2002287"/>
              <a:ext cx="1752600" cy="723900"/>
            </a:xfrm>
            <a:prstGeom prst="rect">
              <a:avLst/>
            </a:prstGeom>
            <a:noFill/>
          </p:spPr>
        </p:pic>
      </p:grpSp>
      <p:grpSp>
        <p:nvGrpSpPr>
          <p:cNvPr id="3" name="グループ化 7"/>
          <p:cNvGrpSpPr/>
          <p:nvPr/>
        </p:nvGrpSpPr>
        <p:grpSpPr>
          <a:xfrm>
            <a:off x="3851920" y="548680"/>
            <a:ext cx="4187293" cy="1263520"/>
            <a:chOff x="1259632" y="1985732"/>
            <a:chExt cx="4187293" cy="1263520"/>
          </a:xfrm>
        </p:grpSpPr>
        <p:pic>
          <p:nvPicPr>
            <p:cNvPr id="1030" name="Picture 6" descr="C:\Users\Shu\Desktop\dvc_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89413" y="2011833"/>
              <a:ext cx="2957512" cy="1220787"/>
            </a:xfrm>
            <a:prstGeom prst="rect">
              <a:avLst/>
            </a:prstGeom>
            <a:noFill/>
          </p:spPr>
        </p:pic>
        <p:pic>
          <p:nvPicPr>
            <p:cNvPr id="1031" name="Picture 7" descr="C:\Users\Shu\Desktop\dvc (2)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59632" y="1985732"/>
              <a:ext cx="1312117" cy="1263520"/>
            </a:xfrm>
            <a:prstGeom prst="rect">
              <a:avLst/>
            </a:prstGeom>
            <a:noFill/>
          </p:spPr>
        </p:pic>
      </p:grpSp>
      <p:sp>
        <p:nvSpPr>
          <p:cNvPr id="11" name="テキスト ボックス 10"/>
          <p:cNvSpPr txBox="1"/>
          <p:nvPr/>
        </p:nvSpPr>
        <p:spPr>
          <a:xfrm>
            <a:off x="467544" y="1844824"/>
            <a:ext cx="8208912" cy="14465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en-US" altLang="ja-JP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  <a:p>
            <a:pPr algn="ctr"/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Multiprotocol gateway reflector</a:t>
            </a:r>
          </a:p>
          <a:p>
            <a:pPr algn="ctr"/>
            <a:r>
              <a:rPr lang="en-US" altLang="ja-JP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Interchangeable between D-Star AND  DMR with AMBED server</a:t>
            </a:r>
          </a:p>
          <a:p>
            <a:pPr algn="ctr"/>
            <a:endParaRPr kumimoji="1" lang="ja-JP" alt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11560" y="3212976"/>
            <a:ext cx="8208912" cy="14465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en-US" altLang="ja-JP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  <a:p>
            <a:pPr algn="ctr"/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Xlx595 reflector </a:t>
            </a:r>
          </a:p>
          <a:p>
            <a:pPr algn="ctr"/>
            <a:r>
              <a:rPr lang="en-US" altLang="ja-JP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D-Star         DMR</a:t>
            </a:r>
          </a:p>
          <a:p>
            <a:pPr algn="ctr"/>
            <a:endParaRPr kumimoji="1" lang="ja-JP" alt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763960" y="4790762"/>
            <a:ext cx="8208912" cy="144655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kumimoji="1" lang="en-US" altLang="ja-JP" sz="2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  <a:p>
            <a:pPr algn="ctr"/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Xlx595 with </a:t>
            </a:r>
            <a:r>
              <a:rPr kumimoji="1" lang="en-US" altLang="ja-JP" sz="2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ambed</a:t>
            </a:r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 server </a:t>
            </a:r>
          </a:p>
          <a:p>
            <a:pPr algn="ctr"/>
            <a:r>
              <a:rPr lang="en-US" altLang="ja-JP" sz="1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rush3 Bold" pitchFamily="34" charset="0"/>
                <a:ea typeface="AR P新藝体E" pitchFamily="50" charset="-128"/>
              </a:rPr>
              <a:t>D-Star AND  DMR</a:t>
            </a:r>
          </a:p>
          <a:p>
            <a:pPr algn="ctr"/>
            <a:endParaRPr kumimoji="1" lang="ja-JP" altLang="en-US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rush3 Bold" pitchFamily="34" charset="0"/>
              <a:ea typeface="AR P新藝体E" pitchFamily="50" charset="-128"/>
            </a:endParaRPr>
          </a:p>
        </p:txBody>
      </p:sp>
      <p:sp>
        <p:nvSpPr>
          <p:cNvPr id="12" name="左右矢印 11"/>
          <p:cNvSpPr/>
          <p:nvPr/>
        </p:nvSpPr>
        <p:spPr>
          <a:xfrm>
            <a:off x="4716016" y="4111576"/>
            <a:ext cx="360040" cy="144000"/>
          </a:xfrm>
          <a:prstGeom prst="leftRightArrow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>
            <a:spLocks noChangeAspect="1"/>
          </p:cNvSpPr>
          <p:nvPr/>
        </p:nvSpPr>
        <p:spPr>
          <a:xfrm rot="21053636">
            <a:off x="3100561" y="1260301"/>
            <a:ext cx="2826883" cy="255977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3200" cap="none" spc="600" dirty="0" smtClean="0">
                <a:ln w="11430"/>
                <a:solidFill>
                  <a:srgbClr val="FF0000"/>
                </a:solidFill>
                <a:latin typeface="Stencil Std" pitchFamily="82" charset="0"/>
              </a:rPr>
              <a:t>D-star ham club OSAKA JAPAN</a:t>
            </a:r>
            <a:endParaRPr lang="ja-JP" altLang="en-US" sz="3200" cap="none" spc="600" dirty="0">
              <a:ln w="11430"/>
              <a:solidFill>
                <a:srgbClr val="FF0000"/>
              </a:solidFill>
              <a:latin typeface="Stencil Std" pitchFamily="82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779912" y="1772816"/>
            <a:ext cx="1296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dirty="0" smtClean="0">
                <a:solidFill>
                  <a:srgbClr val="FF0000"/>
                </a:solidFill>
                <a:latin typeface="Stencil Std" pitchFamily="82" charset="0"/>
              </a:rPr>
              <a:t>XLX 569 XRF</a:t>
            </a:r>
            <a:endParaRPr kumimoji="1" lang="ja-JP" altLang="en-US" sz="3200" dirty="0">
              <a:solidFill>
                <a:srgbClr val="FF0000"/>
              </a:solidFill>
              <a:latin typeface="Stencil Std" pitchFamily="8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>
            <a:spLocks noChangeAspect="1"/>
          </p:cNvSpPr>
          <p:nvPr/>
        </p:nvSpPr>
        <p:spPr>
          <a:xfrm rot="21053636">
            <a:off x="2262438" y="1414755"/>
            <a:ext cx="4770777" cy="43200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ircl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altLang="ja-JP" sz="5400" cap="none" spc="600" dirty="0" smtClean="0">
                <a:ln w="11430"/>
                <a:solidFill>
                  <a:srgbClr val="FF0000"/>
                </a:solidFill>
                <a:latin typeface="Stencil Std" pitchFamily="82" charset="0"/>
              </a:rPr>
              <a:t>D-star ham club OSAKA JAPAN</a:t>
            </a:r>
            <a:endParaRPr lang="ja-JP" altLang="en-US" sz="5400" cap="none" spc="600" dirty="0">
              <a:ln w="11430"/>
              <a:solidFill>
                <a:srgbClr val="FF0000"/>
              </a:solidFill>
              <a:latin typeface="Stencil Std" pitchFamily="82" charset="0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3419872" y="2132856"/>
            <a:ext cx="23042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0" dirty="0" smtClean="0">
                <a:solidFill>
                  <a:srgbClr val="FF0000"/>
                </a:solidFill>
                <a:latin typeface="Stencil Std" pitchFamily="82" charset="0"/>
              </a:rPr>
              <a:t>XLX 569 XRF</a:t>
            </a:r>
            <a:endParaRPr kumimoji="1" lang="ja-JP" altLang="en-US" sz="6000" dirty="0">
              <a:solidFill>
                <a:srgbClr val="FF0000"/>
              </a:solidFill>
              <a:latin typeface="Stencil Std" pitchFamily="82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/>
          <p:cNvSpPr txBox="1"/>
          <p:nvPr/>
        </p:nvSpPr>
        <p:spPr>
          <a:xfrm>
            <a:off x="3347864" y="320435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Takatsuki Osaka JAPAN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356490" y="273179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D-Star Ham Club JL3ZII</a:t>
            </a:r>
            <a:endParaRPr kumimoji="1" lang="ja-JP" altLang="en-US" dirty="0"/>
          </a:p>
        </p:txBody>
      </p:sp>
      <p:pic>
        <p:nvPicPr>
          <p:cNvPr id="6" name="Picture 3" descr="C:\Users\Shu\Desktop\XLX資料\dv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1" y="2996952"/>
            <a:ext cx="2088233" cy="288032"/>
          </a:xfrm>
          <a:prstGeom prst="rect">
            <a:avLst/>
          </a:prstGeom>
          <a:noFill/>
        </p:spPr>
      </p:pic>
      <p:grpSp>
        <p:nvGrpSpPr>
          <p:cNvPr id="18" name="グループ化 17"/>
          <p:cNvGrpSpPr/>
          <p:nvPr/>
        </p:nvGrpSpPr>
        <p:grpSpPr>
          <a:xfrm>
            <a:off x="2711418" y="2815432"/>
            <a:ext cx="720080" cy="648000"/>
            <a:chOff x="2711418" y="2815432"/>
            <a:chExt cx="720080" cy="648000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2711418" y="2921944"/>
              <a:ext cx="7200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b="1" dirty="0" smtClean="0">
                  <a:solidFill>
                    <a:srgbClr val="FF0000"/>
                  </a:solidFill>
                  <a:latin typeface="Stencil Std" pitchFamily="82" charset="0"/>
                  <a:ea typeface="Adobe Gothic Std B" pitchFamily="34" charset="-128"/>
                </a:rPr>
                <a:t>JL3ZII</a:t>
              </a:r>
            </a:p>
            <a:p>
              <a:pPr algn="ctr"/>
              <a:r>
                <a:rPr lang="en-US" altLang="ja-JP" sz="1100" b="1" dirty="0" smtClean="0">
                  <a:solidFill>
                    <a:srgbClr val="FF0000"/>
                  </a:solidFill>
                  <a:latin typeface="Stencil Std" pitchFamily="82" charset="0"/>
                  <a:ea typeface="Adobe Gothic Std B" pitchFamily="34" charset="-128"/>
                </a:rPr>
                <a:t>XLX569</a:t>
              </a:r>
              <a:endParaRPr kumimoji="1" lang="ja-JP" altLang="en-US" sz="1100" b="1" dirty="0">
                <a:solidFill>
                  <a:srgbClr val="FF0000"/>
                </a:solidFill>
                <a:latin typeface="Stencil Std" pitchFamily="82" charset="0"/>
                <a:ea typeface="Adobe Gothic Std B" pitchFamily="34" charset="-128"/>
              </a:endParaRPr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2745922" y="2815432"/>
              <a:ext cx="648000" cy="648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/>
          <p:cNvSpPr txBox="1"/>
          <p:nvPr/>
        </p:nvSpPr>
        <p:spPr>
          <a:xfrm>
            <a:off x="3347864" y="320435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Takatsuki Osaka JAPAN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356490" y="273179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D-Star Ham Club JL3ZII</a:t>
            </a:r>
            <a:endParaRPr kumimoji="1" lang="ja-JP" altLang="en-US" dirty="0"/>
          </a:p>
        </p:txBody>
      </p:sp>
      <p:pic>
        <p:nvPicPr>
          <p:cNvPr id="6" name="Picture 3" descr="C:\Users\Shu\Desktop\XLX資料\dv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1" y="2996952"/>
            <a:ext cx="2088233" cy="288032"/>
          </a:xfrm>
          <a:prstGeom prst="rect">
            <a:avLst/>
          </a:prstGeom>
          <a:noFill/>
        </p:spPr>
      </p:pic>
      <p:grpSp>
        <p:nvGrpSpPr>
          <p:cNvPr id="2" name="グループ化 17"/>
          <p:cNvGrpSpPr/>
          <p:nvPr/>
        </p:nvGrpSpPr>
        <p:grpSpPr>
          <a:xfrm>
            <a:off x="2711418" y="2815432"/>
            <a:ext cx="720080" cy="648000"/>
            <a:chOff x="2711418" y="2815432"/>
            <a:chExt cx="720080" cy="648000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2711418" y="2921944"/>
              <a:ext cx="7200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b="1" dirty="0" smtClean="0">
                  <a:solidFill>
                    <a:srgbClr val="FF0000"/>
                  </a:solidFill>
                  <a:latin typeface="Stencil Std" pitchFamily="82" charset="0"/>
                  <a:ea typeface="Adobe Gothic Std B" pitchFamily="34" charset="-128"/>
                </a:rPr>
                <a:t>JL3ZII</a:t>
              </a:r>
            </a:p>
            <a:p>
              <a:pPr algn="ctr"/>
              <a:r>
                <a:rPr lang="en-US" altLang="ja-JP" sz="1100" b="1" dirty="0" smtClean="0">
                  <a:solidFill>
                    <a:srgbClr val="FF0000"/>
                  </a:solidFill>
                  <a:latin typeface="Stencil Std" pitchFamily="82" charset="0"/>
                  <a:ea typeface="Adobe Gothic Std B" pitchFamily="34" charset="-128"/>
                </a:rPr>
                <a:t>XLX595</a:t>
              </a:r>
              <a:endParaRPr kumimoji="1" lang="ja-JP" altLang="en-US" sz="1100" b="1" dirty="0">
                <a:solidFill>
                  <a:srgbClr val="FF0000"/>
                </a:solidFill>
                <a:latin typeface="Stencil Std" pitchFamily="82" charset="0"/>
                <a:ea typeface="Adobe Gothic Std B" pitchFamily="34" charset="-128"/>
              </a:endParaRPr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2745922" y="2815432"/>
              <a:ext cx="648000" cy="648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/>
          <p:cNvSpPr txBox="1"/>
          <p:nvPr/>
        </p:nvSpPr>
        <p:spPr>
          <a:xfrm>
            <a:off x="3347864" y="320435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Takatsuki Osaka JAPAN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356490" y="273179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D-Star Ham Club JL3ZII</a:t>
            </a:r>
            <a:endParaRPr kumimoji="1" lang="ja-JP" altLang="en-US" dirty="0"/>
          </a:p>
        </p:txBody>
      </p:sp>
      <p:grpSp>
        <p:nvGrpSpPr>
          <p:cNvPr id="2" name="グループ化 17"/>
          <p:cNvGrpSpPr/>
          <p:nvPr/>
        </p:nvGrpSpPr>
        <p:grpSpPr>
          <a:xfrm>
            <a:off x="2711418" y="2815432"/>
            <a:ext cx="720080" cy="648000"/>
            <a:chOff x="2711418" y="2815432"/>
            <a:chExt cx="720080" cy="648000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2711418" y="2921944"/>
              <a:ext cx="7200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b="1" dirty="0" smtClean="0">
                  <a:solidFill>
                    <a:srgbClr val="FF0000"/>
                  </a:solidFill>
                  <a:latin typeface="Stencil Std" pitchFamily="82" charset="0"/>
                  <a:ea typeface="Adobe Gothic Std B" pitchFamily="34" charset="-128"/>
                </a:rPr>
                <a:t>JL3ZII</a:t>
              </a:r>
            </a:p>
            <a:p>
              <a:pPr algn="ctr"/>
              <a:r>
                <a:rPr lang="en-US" altLang="ja-JP" sz="1100" b="1" dirty="0" smtClean="0">
                  <a:solidFill>
                    <a:srgbClr val="FF0000"/>
                  </a:solidFill>
                  <a:latin typeface="Stencil Std" pitchFamily="82" charset="0"/>
                  <a:ea typeface="Adobe Gothic Std B" pitchFamily="34" charset="-128"/>
                </a:rPr>
                <a:t>XLX595</a:t>
              </a:r>
              <a:endParaRPr kumimoji="1" lang="ja-JP" altLang="en-US" sz="1100" b="1" dirty="0">
                <a:solidFill>
                  <a:srgbClr val="FF0000"/>
                </a:solidFill>
                <a:latin typeface="Stencil Std" pitchFamily="82" charset="0"/>
                <a:ea typeface="Adobe Gothic Std B" pitchFamily="34" charset="-128"/>
              </a:endParaRPr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2745922" y="2815432"/>
              <a:ext cx="648000" cy="648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/>
          <p:cNvSpPr txBox="1"/>
          <p:nvPr/>
        </p:nvSpPr>
        <p:spPr>
          <a:xfrm>
            <a:off x="3347864" y="320435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Takatsuki Osaka JAPAN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356490" y="273179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D-Star Ham Club JL3ZII</a:t>
            </a:r>
            <a:endParaRPr kumimoji="1" lang="ja-JP" altLang="en-US" dirty="0"/>
          </a:p>
        </p:txBody>
      </p:sp>
      <p:grpSp>
        <p:nvGrpSpPr>
          <p:cNvPr id="2" name="グループ化 17"/>
          <p:cNvGrpSpPr/>
          <p:nvPr/>
        </p:nvGrpSpPr>
        <p:grpSpPr>
          <a:xfrm>
            <a:off x="2711418" y="2815432"/>
            <a:ext cx="720080" cy="648000"/>
            <a:chOff x="2711418" y="2815432"/>
            <a:chExt cx="720080" cy="648000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2711418" y="2921944"/>
              <a:ext cx="72008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100" b="1" dirty="0" smtClean="0">
                  <a:solidFill>
                    <a:srgbClr val="FF0000"/>
                  </a:solidFill>
                  <a:latin typeface="Stencil Std" pitchFamily="82" charset="0"/>
                  <a:ea typeface="Adobe Gothic Std B" pitchFamily="34" charset="-128"/>
                </a:rPr>
                <a:t>JL3ZII</a:t>
              </a:r>
            </a:p>
            <a:p>
              <a:pPr algn="ctr"/>
              <a:r>
                <a:rPr lang="en-US" altLang="ja-JP" sz="1100" b="1" dirty="0" smtClean="0">
                  <a:solidFill>
                    <a:srgbClr val="FF0000"/>
                  </a:solidFill>
                  <a:latin typeface="Stencil Std" pitchFamily="82" charset="0"/>
                  <a:ea typeface="Adobe Gothic Std B" pitchFamily="34" charset="-128"/>
                </a:rPr>
                <a:t>XLX569</a:t>
              </a:r>
              <a:endParaRPr kumimoji="1" lang="ja-JP" altLang="en-US" sz="1100" b="1" dirty="0">
                <a:solidFill>
                  <a:srgbClr val="FF0000"/>
                </a:solidFill>
                <a:latin typeface="Stencil Std" pitchFamily="82" charset="0"/>
                <a:ea typeface="Adobe Gothic Std B" pitchFamily="34" charset="-128"/>
              </a:endParaRPr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2745922" y="2815432"/>
              <a:ext cx="648000" cy="648000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120</Words>
  <Application>Microsoft Office PowerPoint</Application>
  <PresentationFormat>画面に合わせる (4:3)</PresentationFormat>
  <Paragraphs>42</Paragraphs>
  <Slides>9</Slides>
  <Notes>6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0" baseType="lpstr">
      <vt:lpstr>Office テーマ</vt:lpstr>
      <vt:lpstr>スライド 1</vt:lpstr>
      <vt:lpstr>スライド 2</vt:lpstr>
      <vt:lpstr>スライド 3</vt:lpstr>
      <vt:lpstr>スライド 4</vt:lpstr>
      <vt:lpstr>スライド 5</vt:lpstr>
      <vt:lpstr>スライド 6</vt:lpstr>
      <vt:lpstr>スライド 7</vt:lpstr>
      <vt:lpstr>スライド 8</vt:lpstr>
      <vt:lpstr>スライド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Shu</dc:creator>
  <cp:lastModifiedBy>Shu</cp:lastModifiedBy>
  <cp:revision>37</cp:revision>
  <dcterms:created xsi:type="dcterms:W3CDTF">2017-09-20T02:25:41Z</dcterms:created>
  <dcterms:modified xsi:type="dcterms:W3CDTF">2017-12-14T08:04:59Z</dcterms:modified>
</cp:coreProperties>
</file>